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59" r:id="rId7"/>
    <p:sldId id="260" r:id="rId8"/>
    <p:sldId id="261" r:id="rId9"/>
    <p:sldId id="287" r:id="rId10"/>
    <p:sldId id="289" r:id="rId11"/>
    <p:sldId id="275" r:id="rId12"/>
    <p:sldId id="282" r:id="rId13"/>
    <p:sldId id="264" r:id="rId14"/>
    <p:sldId id="283" r:id="rId15"/>
    <p:sldId id="284" r:id="rId16"/>
    <p:sldId id="290" r:id="rId17"/>
  </p:sldIdLst>
  <p:sldSz cx="12192000" cy="6858000"/>
  <p:notesSz cx="6858000" cy="9144000"/>
  <p:embeddedFontLs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Libre Franklin" pitchFamily="2" charset="0"/>
      <p:regular r:id="rId23"/>
      <p:bold r:id="rId24"/>
      <p:italic r:id="rId25"/>
      <p:boldItalic r:id="rId26"/>
    </p:embeddedFont>
    <p:embeddedFont>
      <p:font typeface="Livvic" pitchFamily="2" charset="0"/>
      <p:regular r:id="rId27"/>
      <p:bold r:id="rId28"/>
      <p:italic r:id="rId29"/>
      <p:boldItalic r:id="rId30"/>
    </p:embeddedFont>
    <p:embeddedFont>
      <p:font typeface="OpenDyslexicAlta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41" roundtripDataSignature="AMtx7mhQ2KfIyIbYogDkHDSuA6oDBtvi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C73A93-020D-FB9E-7835-E24F12DB1ECD}" v="2" dt="2025-09-12T07:24:20.4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ncy Wall" userId="1b19eb80-1236-4948-803e-fc289bbcae50" providerId="ADAL" clId="{66B0F428-A743-4CD1-B271-A03524368022}"/>
    <pc:docChg chg="undo custSel addSld delSld modSld">
      <pc:chgData name="Nancy Wall" userId="1b19eb80-1236-4948-803e-fc289bbcae50" providerId="ADAL" clId="{66B0F428-A743-4CD1-B271-A03524368022}" dt="2025-09-08T22:01:32.544" v="85" actId="14100"/>
      <pc:docMkLst>
        <pc:docMk/>
      </pc:docMkLst>
      <pc:sldChg chg="addSp delSp modSp mod">
        <pc:chgData name="Nancy Wall" userId="1b19eb80-1236-4948-803e-fc289bbcae50" providerId="ADAL" clId="{66B0F428-A743-4CD1-B271-A03524368022}" dt="2025-09-08T20:58:46.136" v="69" actId="14100"/>
        <pc:sldMkLst>
          <pc:docMk/>
          <pc:sldMk cId="0" sldId="257"/>
        </pc:sldMkLst>
        <pc:spChg chg="mod">
          <ac:chgData name="Nancy Wall" userId="1b19eb80-1236-4948-803e-fc289bbcae50" providerId="ADAL" clId="{66B0F428-A743-4CD1-B271-A03524368022}" dt="2025-09-08T20:58:14.191" v="63" actId="20577"/>
          <ac:spMkLst>
            <pc:docMk/>
            <pc:sldMk cId="0" sldId="257"/>
            <ac:spMk id="370" creationId="{00000000-0000-0000-0000-000000000000}"/>
          </ac:spMkLst>
        </pc:spChg>
        <pc:picChg chg="add mod">
          <ac:chgData name="Nancy Wall" userId="1b19eb80-1236-4948-803e-fc289bbcae50" providerId="ADAL" clId="{66B0F428-A743-4CD1-B271-A03524368022}" dt="2025-09-08T20:56:01.023" v="50" actId="14100"/>
          <ac:picMkLst>
            <pc:docMk/>
            <pc:sldMk cId="0" sldId="257"/>
            <ac:picMk id="4" creationId="{DA40EFC2-95FD-D0AD-A454-349C67D2C06D}"/>
          </ac:picMkLst>
        </pc:picChg>
        <pc:picChg chg="add mod">
          <ac:chgData name="Nancy Wall" userId="1b19eb80-1236-4948-803e-fc289bbcae50" providerId="ADAL" clId="{66B0F428-A743-4CD1-B271-A03524368022}" dt="2025-09-08T20:58:40.052" v="68" actId="1076"/>
          <ac:picMkLst>
            <pc:docMk/>
            <pc:sldMk cId="0" sldId="257"/>
            <ac:picMk id="6" creationId="{B7C762F5-AEC9-DC93-790E-A4332FE0B031}"/>
          </ac:picMkLst>
        </pc:picChg>
        <pc:picChg chg="add mod">
          <ac:chgData name="Nancy Wall" userId="1b19eb80-1236-4948-803e-fc289bbcae50" providerId="ADAL" clId="{66B0F428-A743-4CD1-B271-A03524368022}" dt="2025-09-08T20:58:46.136" v="69" actId="14100"/>
          <ac:picMkLst>
            <pc:docMk/>
            <pc:sldMk cId="0" sldId="257"/>
            <ac:picMk id="8" creationId="{4842FEA4-F5D3-8863-8B64-CE8B7226E1BD}"/>
          </ac:picMkLst>
        </pc:picChg>
      </pc:sldChg>
      <pc:sldChg chg="modSp mod">
        <pc:chgData name="Nancy Wall" userId="1b19eb80-1236-4948-803e-fc289bbcae50" providerId="ADAL" clId="{66B0F428-A743-4CD1-B271-A03524368022}" dt="2025-09-08T20:58:57.676" v="74" actId="20577"/>
        <pc:sldMkLst>
          <pc:docMk/>
          <pc:sldMk cId="0" sldId="259"/>
        </pc:sldMkLst>
        <pc:spChg chg="mod">
          <ac:chgData name="Nancy Wall" userId="1b19eb80-1236-4948-803e-fc289bbcae50" providerId="ADAL" clId="{66B0F428-A743-4CD1-B271-A03524368022}" dt="2025-09-08T20:58:57.676" v="74" actId="20577"/>
          <ac:spMkLst>
            <pc:docMk/>
            <pc:sldMk cId="0" sldId="259"/>
            <ac:spMk id="382" creationId="{00000000-0000-0000-0000-000000000000}"/>
          </ac:spMkLst>
        </pc:spChg>
      </pc:sldChg>
      <pc:sldChg chg="addSp delSp modSp mod">
        <pc:chgData name="Nancy Wall" userId="1b19eb80-1236-4948-803e-fc289bbcae50" providerId="ADAL" clId="{66B0F428-A743-4CD1-B271-A03524368022}" dt="2025-09-08T22:01:32.544" v="85" actId="14100"/>
        <pc:sldMkLst>
          <pc:docMk/>
          <pc:sldMk cId="0" sldId="261"/>
        </pc:sldMkLst>
        <pc:picChg chg="add mod">
          <ac:chgData name="Nancy Wall" userId="1b19eb80-1236-4948-803e-fc289bbcae50" providerId="ADAL" clId="{66B0F428-A743-4CD1-B271-A03524368022}" dt="2025-09-08T22:01:32.544" v="85" actId="14100"/>
          <ac:picMkLst>
            <pc:docMk/>
            <pc:sldMk cId="0" sldId="261"/>
            <ac:picMk id="4" creationId="{7EF3A4AE-945F-9D2E-D0E6-70EC3E616924}"/>
          </ac:picMkLst>
        </pc:picChg>
      </pc:sldChg>
      <pc:sldChg chg="del">
        <pc:chgData name="Nancy Wall" userId="1b19eb80-1236-4948-803e-fc289bbcae50" providerId="ADAL" clId="{66B0F428-A743-4CD1-B271-A03524368022}" dt="2025-09-08T20:59:11.056" v="75" actId="47"/>
        <pc:sldMkLst>
          <pc:docMk/>
          <pc:sldMk cId="3807171877" sldId="288"/>
        </pc:sldMkLst>
      </pc:sldChg>
      <pc:sldChg chg="modSp add del mod">
        <pc:chgData name="Nancy Wall" userId="1b19eb80-1236-4948-803e-fc289bbcae50" providerId="ADAL" clId="{66B0F428-A743-4CD1-B271-A03524368022}" dt="2025-09-08T22:00:38.447" v="80"/>
        <pc:sldMkLst>
          <pc:docMk/>
          <pc:sldMk cId="3833517612" sldId="291"/>
        </pc:sldMkLst>
      </pc:sldChg>
    </pc:docChg>
  </pc:docChgLst>
  <pc:docChgLst>
    <pc:chgData name="Nancy Wall" userId="S::nancy.wall@thsp.org.uk::1b19eb80-1236-4948-803e-fc289bbcae50" providerId="AD" clId="Web-{F0C73A93-020D-FB9E-7835-E24F12DB1ECD}"/>
    <pc:docChg chg="modSld">
      <pc:chgData name="Nancy Wall" userId="S::nancy.wall@thsp.org.uk::1b19eb80-1236-4948-803e-fc289bbcae50" providerId="AD" clId="Web-{F0C73A93-020D-FB9E-7835-E24F12DB1ECD}" dt="2025-09-12T07:24:20.462" v="1" actId="20577"/>
      <pc:docMkLst>
        <pc:docMk/>
      </pc:docMkLst>
      <pc:sldChg chg="modSp">
        <pc:chgData name="Nancy Wall" userId="S::nancy.wall@thsp.org.uk::1b19eb80-1236-4948-803e-fc289bbcae50" providerId="AD" clId="Web-{F0C73A93-020D-FB9E-7835-E24F12DB1ECD}" dt="2025-09-12T07:24:20.462" v="1" actId="20577"/>
        <pc:sldMkLst>
          <pc:docMk/>
          <pc:sldMk cId="0" sldId="256"/>
        </pc:sldMkLst>
        <pc:spChg chg="mod">
          <ac:chgData name="Nancy Wall" userId="S::nancy.wall@thsp.org.uk::1b19eb80-1236-4948-803e-fc289bbcae50" providerId="AD" clId="Web-{F0C73A93-020D-FB9E-7835-E24F12DB1ECD}" dt="2025-09-12T07:24:20.462" v="1" actId="20577"/>
          <ac:spMkLst>
            <pc:docMk/>
            <pc:sldMk cId="0" sldId="256"/>
            <ac:spMk id="363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15E0D1-798A-4A8B-9A29-AA418D27433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7D74896B-0FF1-47BC-84DA-B837C467434D}">
      <dgm:prSet/>
      <dgm:spPr/>
      <dgm:t>
        <a:bodyPr/>
        <a:lstStyle/>
        <a:p>
          <a:pPr>
            <a:defRPr cap="all"/>
          </a:pPr>
          <a:r>
            <a:rPr lang="en-US"/>
            <a:t>Celebrate pupil achievements</a:t>
          </a:r>
        </a:p>
      </dgm:t>
    </dgm:pt>
    <dgm:pt modelId="{3F6108D1-323B-416C-AF95-A5EE6FFBACBF}" type="parTrans" cxnId="{EAC54FA0-79A9-412B-BA57-4D015D6CCBC6}">
      <dgm:prSet/>
      <dgm:spPr/>
      <dgm:t>
        <a:bodyPr/>
        <a:lstStyle/>
        <a:p>
          <a:endParaRPr lang="en-US"/>
        </a:p>
      </dgm:t>
    </dgm:pt>
    <dgm:pt modelId="{A01F36B0-E8B2-41A7-8E42-99876AF18DB1}" type="sibTrans" cxnId="{EAC54FA0-79A9-412B-BA57-4D015D6CCBC6}">
      <dgm:prSet/>
      <dgm:spPr/>
      <dgm:t>
        <a:bodyPr/>
        <a:lstStyle/>
        <a:p>
          <a:endParaRPr lang="en-US"/>
        </a:p>
      </dgm:t>
    </dgm:pt>
    <dgm:pt modelId="{5677198E-2161-4321-B1CE-F1A58485830B}">
      <dgm:prSet/>
      <dgm:spPr/>
      <dgm:t>
        <a:bodyPr/>
        <a:lstStyle/>
        <a:p>
          <a:pPr>
            <a:defRPr cap="all"/>
          </a:pPr>
          <a:r>
            <a:rPr lang="en-US"/>
            <a:t>Share learning highlights</a:t>
          </a:r>
        </a:p>
      </dgm:t>
    </dgm:pt>
    <dgm:pt modelId="{71C8F176-1F0A-400C-8675-FEC30B61A4D2}" type="parTrans" cxnId="{32F0AA2B-1A59-417C-8927-FC6A13524ECE}">
      <dgm:prSet/>
      <dgm:spPr/>
      <dgm:t>
        <a:bodyPr/>
        <a:lstStyle/>
        <a:p>
          <a:endParaRPr lang="en-US"/>
        </a:p>
      </dgm:t>
    </dgm:pt>
    <dgm:pt modelId="{94CC00AF-8E9A-4921-914B-6CA9C264089E}" type="sibTrans" cxnId="{32F0AA2B-1A59-417C-8927-FC6A13524ECE}">
      <dgm:prSet/>
      <dgm:spPr/>
      <dgm:t>
        <a:bodyPr/>
        <a:lstStyle/>
        <a:p>
          <a:endParaRPr lang="en-US"/>
        </a:p>
      </dgm:t>
    </dgm:pt>
    <dgm:pt modelId="{CE5E0268-641D-4CDA-972D-956FDCA5E1EA}">
      <dgm:prSet/>
      <dgm:spPr/>
      <dgm:t>
        <a:bodyPr/>
        <a:lstStyle/>
        <a:p>
          <a:pPr>
            <a:defRPr cap="all"/>
          </a:pPr>
          <a:r>
            <a:rPr lang="en-US"/>
            <a:t>Communicate reminders</a:t>
          </a:r>
        </a:p>
      </dgm:t>
    </dgm:pt>
    <dgm:pt modelId="{8FB5E9D6-DCBF-4F27-803C-476B37DCDA08}" type="parTrans" cxnId="{5F00F42B-8E7A-4CB6-96E2-E8CAC6B7C47D}">
      <dgm:prSet/>
      <dgm:spPr/>
      <dgm:t>
        <a:bodyPr/>
        <a:lstStyle/>
        <a:p>
          <a:endParaRPr lang="en-US"/>
        </a:p>
      </dgm:t>
    </dgm:pt>
    <dgm:pt modelId="{B849607A-BE39-4C30-B1F6-57738AB2CCF2}" type="sibTrans" cxnId="{5F00F42B-8E7A-4CB6-96E2-E8CAC6B7C47D}">
      <dgm:prSet/>
      <dgm:spPr/>
      <dgm:t>
        <a:bodyPr/>
        <a:lstStyle/>
        <a:p>
          <a:endParaRPr lang="en-US"/>
        </a:p>
      </dgm:t>
    </dgm:pt>
    <dgm:pt modelId="{3061871C-FA7E-434F-8F18-6947DDB8CC9C}">
      <dgm:prSet/>
      <dgm:spPr/>
      <dgm:t>
        <a:bodyPr/>
        <a:lstStyle/>
        <a:p>
          <a:pPr>
            <a:defRPr cap="all"/>
          </a:pPr>
          <a:r>
            <a:rPr lang="en-US"/>
            <a:t>Strengthen partnerships</a:t>
          </a:r>
        </a:p>
      </dgm:t>
    </dgm:pt>
    <dgm:pt modelId="{10B57AFF-9F9C-44F9-9737-8135D05931FF}" type="parTrans" cxnId="{D2BFFDE2-0EDF-47F5-9CE4-678DD1CD1842}">
      <dgm:prSet/>
      <dgm:spPr/>
      <dgm:t>
        <a:bodyPr/>
        <a:lstStyle/>
        <a:p>
          <a:endParaRPr lang="en-US"/>
        </a:p>
      </dgm:t>
    </dgm:pt>
    <dgm:pt modelId="{94866AA3-F5D5-4FE1-9521-273B50FC4C01}" type="sibTrans" cxnId="{D2BFFDE2-0EDF-47F5-9CE4-678DD1CD1842}">
      <dgm:prSet/>
      <dgm:spPr/>
      <dgm:t>
        <a:bodyPr/>
        <a:lstStyle/>
        <a:p>
          <a:endParaRPr lang="en-US"/>
        </a:p>
      </dgm:t>
    </dgm:pt>
    <dgm:pt modelId="{1B52DF8C-C599-455D-9D18-A8A773C020E7}" type="pres">
      <dgm:prSet presAssocID="{0815E0D1-798A-4A8B-9A29-AA418D274339}" presName="root" presStyleCnt="0">
        <dgm:presLayoutVars>
          <dgm:dir/>
          <dgm:resizeHandles val="exact"/>
        </dgm:presLayoutVars>
      </dgm:prSet>
      <dgm:spPr/>
    </dgm:pt>
    <dgm:pt modelId="{7456BF23-CDE8-4C6A-9B73-6979984F991E}" type="pres">
      <dgm:prSet presAssocID="{7D74896B-0FF1-47BC-84DA-B837C467434D}" presName="compNode" presStyleCnt="0"/>
      <dgm:spPr/>
    </dgm:pt>
    <dgm:pt modelId="{2844C58F-71FD-4E19-8DDB-18CEC4D8727C}" type="pres">
      <dgm:prSet presAssocID="{7D74896B-0FF1-47BC-84DA-B837C467434D}" presName="iconBgRect" presStyleLbl="bgShp" presStyleIdx="0" presStyleCnt="4"/>
      <dgm:spPr/>
    </dgm:pt>
    <dgm:pt modelId="{B7DA92C4-943D-41B9-8C29-61A99E1418E6}" type="pres">
      <dgm:prSet presAssocID="{7D74896B-0FF1-47BC-84DA-B837C467434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oting star"/>
        </a:ext>
      </dgm:extLst>
    </dgm:pt>
    <dgm:pt modelId="{D48F4374-35E3-4800-8C8F-DB46FC7CC6EF}" type="pres">
      <dgm:prSet presAssocID="{7D74896B-0FF1-47BC-84DA-B837C467434D}" presName="spaceRect" presStyleCnt="0"/>
      <dgm:spPr/>
    </dgm:pt>
    <dgm:pt modelId="{17D377E6-51C7-4948-9887-8B4ACF96B8F0}" type="pres">
      <dgm:prSet presAssocID="{7D74896B-0FF1-47BC-84DA-B837C467434D}" presName="textRect" presStyleLbl="revTx" presStyleIdx="0" presStyleCnt="4">
        <dgm:presLayoutVars>
          <dgm:chMax val="1"/>
          <dgm:chPref val="1"/>
        </dgm:presLayoutVars>
      </dgm:prSet>
      <dgm:spPr/>
    </dgm:pt>
    <dgm:pt modelId="{F1B6AAA9-F5BE-427E-9644-FB1F8479FD9B}" type="pres">
      <dgm:prSet presAssocID="{A01F36B0-E8B2-41A7-8E42-99876AF18DB1}" presName="sibTrans" presStyleCnt="0"/>
      <dgm:spPr/>
    </dgm:pt>
    <dgm:pt modelId="{DD47A94B-593A-42C6-9875-780600046588}" type="pres">
      <dgm:prSet presAssocID="{5677198E-2161-4321-B1CE-F1A58485830B}" presName="compNode" presStyleCnt="0"/>
      <dgm:spPr/>
    </dgm:pt>
    <dgm:pt modelId="{62EAF3CD-F822-4BDE-A1C3-1221070F52AF}" type="pres">
      <dgm:prSet presAssocID="{5677198E-2161-4321-B1CE-F1A58485830B}" presName="iconBgRect" presStyleLbl="bgShp" presStyleIdx="1" presStyleCnt="4"/>
      <dgm:spPr/>
    </dgm:pt>
    <dgm:pt modelId="{7E59F29E-C891-4D0F-91A2-879C6B121115}" type="pres">
      <dgm:prSet presAssocID="{5677198E-2161-4321-B1CE-F1A58485830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AABBC617-D8AC-4FF7-9914-373DDA055BA2}" type="pres">
      <dgm:prSet presAssocID="{5677198E-2161-4321-B1CE-F1A58485830B}" presName="spaceRect" presStyleCnt="0"/>
      <dgm:spPr/>
    </dgm:pt>
    <dgm:pt modelId="{5C1D63C4-DDEE-451E-8288-6A65C6945B8C}" type="pres">
      <dgm:prSet presAssocID="{5677198E-2161-4321-B1CE-F1A58485830B}" presName="textRect" presStyleLbl="revTx" presStyleIdx="1" presStyleCnt="4">
        <dgm:presLayoutVars>
          <dgm:chMax val="1"/>
          <dgm:chPref val="1"/>
        </dgm:presLayoutVars>
      </dgm:prSet>
      <dgm:spPr/>
    </dgm:pt>
    <dgm:pt modelId="{5E288BFD-8C99-4562-8D41-EA84EA50CE5C}" type="pres">
      <dgm:prSet presAssocID="{94CC00AF-8E9A-4921-914B-6CA9C264089E}" presName="sibTrans" presStyleCnt="0"/>
      <dgm:spPr/>
    </dgm:pt>
    <dgm:pt modelId="{B3798D10-FA48-4CC2-8FB0-A12830CB300B}" type="pres">
      <dgm:prSet presAssocID="{CE5E0268-641D-4CDA-972D-956FDCA5E1EA}" presName="compNode" presStyleCnt="0"/>
      <dgm:spPr/>
    </dgm:pt>
    <dgm:pt modelId="{784558EC-CACB-4528-94C5-AD62BD713305}" type="pres">
      <dgm:prSet presAssocID="{CE5E0268-641D-4CDA-972D-956FDCA5E1EA}" presName="iconBgRect" presStyleLbl="bgShp" presStyleIdx="2" presStyleCnt="4"/>
      <dgm:spPr/>
    </dgm:pt>
    <dgm:pt modelId="{C0FB479A-897F-4858-BDA0-577C62D8EDE9}" type="pres">
      <dgm:prSet presAssocID="{CE5E0268-641D-4CDA-972D-956FDCA5E1E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A0AB9908-0E36-480B-BF79-EE19C8AB5717}" type="pres">
      <dgm:prSet presAssocID="{CE5E0268-641D-4CDA-972D-956FDCA5E1EA}" presName="spaceRect" presStyleCnt="0"/>
      <dgm:spPr/>
    </dgm:pt>
    <dgm:pt modelId="{5BF52F03-C25F-4704-92CC-32FC979D8784}" type="pres">
      <dgm:prSet presAssocID="{CE5E0268-641D-4CDA-972D-956FDCA5E1EA}" presName="textRect" presStyleLbl="revTx" presStyleIdx="2" presStyleCnt="4">
        <dgm:presLayoutVars>
          <dgm:chMax val="1"/>
          <dgm:chPref val="1"/>
        </dgm:presLayoutVars>
      </dgm:prSet>
      <dgm:spPr/>
    </dgm:pt>
    <dgm:pt modelId="{FABBE38C-A927-4395-9B58-761DC459F90B}" type="pres">
      <dgm:prSet presAssocID="{B849607A-BE39-4C30-B1F6-57738AB2CCF2}" presName="sibTrans" presStyleCnt="0"/>
      <dgm:spPr/>
    </dgm:pt>
    <dgm:pt modelId="{1BB94B34-6DBA-47D6-A3BF-27DA1658F063}" type="pres">
      <dgm:prSet presAssocID="{3061871C-FA7E-434F-8F18-6947DDB8CC9C}" presName="compNode" presStyleCnt="0"/>
      <dgm:spPr/>
    </dgm:pt>
    <dgm:pt modelId="{5D4D9B9B-5B31-4C5B-A579-C9301AF2BA63}" type="pres">
      <dgm:prSet presAssocID="{3061871C-FA7E-434F-8F18-6947DDB8CC9C}" presName="iconBgRect" presStyleLbl="bgShp" presStyleIdx="3" presStyleCnt="4"/>
      <dgm:spPr/>
    </dgm:pt>
    <dgm:pt modelId="{FBEA8B16-9C52-42EA-A8BD-EFFDC45C1987}" type="pres">
      <dgm:prSet presAssocID="{3061871C-FA7E-434F-8F18-6947DDB8CC9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B19E7F69-5DD5-44A6-83F3-7A6FC0F6718C}" type="pres">
      <dgm:prSet presAssocID="{3061871C-FA7E-434F-8F18-6947DDB8CC9C}" presName="spaceRect" presStyleCnt="0"/>
      <dgm:spPr/>
    </dgm:pt>
    <dgm:pt modelId="{21263E3A-A09A-4417-9DF8-D44B21D33B37}" type="pres">
      <dgm:prSet presAssocID="{3061871C-FA7E-434F-8F18-6947DDB8CC9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2F0AA2B-1A59-417C-8927-FC6A13524ECE}" srcId="{0815E0D1-798A-4A8B-9A29-AA418D274339}" destId="{5677198E-2161-4321-B1CE-F1A58485830B}" srcOrd="1" destOrd="0" parTransId="{71C8F176-1F0A-400C-8675-FEC30B61A4D2}" sibTransId="{94CC00AF-8E9A-4921-914B-6CA9C264089E}"/>
    <dgm:cxn modelId="{5F00F42B-8E7A-4CB6-96E2-E8CAC6B7C47D}" srcId="{0815E0D1-798A-4A8B-9A29-AA418D274339}" destId="{CE5E0268-641D-4CDA-972D-956FDCA5E1EA}" srcOrd="2" destOrd="0" parTransId="{8FB5E9D6-DCBF-4F27-803C-476B37DCDA08}" sibTransId="{B849607A-BE39-4C30-B1F6-57738AB2CCF2}"/>
    <dgm:cxn modelId="{2262477E-DF37-40BC-9CC4-F97D2E80FD97}" type="presOf" srcId="{5677198E-2161-4321-B1CE-F1A58485830B}" destId="{5C1D63C4-DDEE-451E-8288-6A65C6945B8C}" srcOrd="0" destOrd="0" presId="urn:microsoft.com/office/officeart/2018/5/layout/IconCircleLabelList"/>
    <dgm:cxn modelId="{2AC62480-0E0A-4E56-8301-6A83A650442F}" type="presOf" srcId="{3061871C-FA7E-434F-8F18-6947DDB8CC9C}" destId="{21263E3A-A09A-4417-9DF8-D44B21D33B37}" srcOrd="0" destOrd="0" presId="urn:microsoft.com/office/officeart/2018/5/layout/IconCircleLabelList"/>
    <dgm:cxn modelId="{EAC54FA0-79A9-412B-BA57-4D015D6CCBC6}" srcId="{0815E0D1-798A-4A8B-9A29-AA418D274339}" destId="{7D74896B-0FF1-47BC-84DA-B837C467434D}" srcOrd="0" destOrd="0" parTransId="{3F6108D1-323B-416C-AF95-A5EE6FFBACBF}" sibTransId="{A01F36B0-E8B2-41A7-8E42-99876AF18DB1}"/>
    <dgm:cxn modelId="{DE437AB1-3610-4B94-A62D-7F21F0C6FAAA}" type="presOf" srcId="{CE5E0268-641D-4CDA-972D-956FDCA5E1EA}" destId="{5BF52F03-C25F-4704-92CC-32FC979D8784}" srcOrd="0" destOrd="0" presId="urn:microsoft.com/office/officeart/2018/5/layout/IconCircleLabelList"/>
    <dgm:cxn modelId="{E55D97E0-F3D5-4A70-9784-37794DAA5960}" type="presOf" srcId="{7D74896B-0FF1-47BC-84DA-B837C467434D}" destId="{17D377E6-51C7-4948-9887-8B4ACF96B8F0}" srcOrd="0" destOrd="0" presId="urn:microsoft.com/office/officeart/2018/5/layout/IconCircleLabelList"/>
    <dgm:cxn modelId="{D2BFFDE2-0EDF-47F5-9CE4-678DD1CD1842}" srcId="{0815E0D1-798A-4A8B-9A29-AA418D274339}" destId="{3061871C-FA7E-434F-8F18-6947DDB8CC9C}" srcOrd="3" destOrd="0" parTransId="{10B57AFF-9F9C-44F9-9737-8135D05931FF}" sibTransId="{94866AA3-F5D5-4FE1-9521-273B50FC4C01}"/>
    <dgm:cxn modelId="{5503CDED-3C7D-4C92-8E0C-A31F9B55B56F}" type="presOf" srcId="{0815E0D1-798A-4A8B-9A29-AA418D274339}" destId="{1B52DF8C-C599-455D-9D18-A8A773C020E7}" srcOrd="0" destOrd="0" presId="urn:microsoft.com/office/officeart/2018/5/layout/IconCircleLabelList"/>
    <dgm:cxn modelId="{E8885CE1-8BFD-40AD-A229-58EA243ACFCD}" type="presParOf" srcId="{1B52DF8C-C599-455D-9D18-A8A773C020E7}" destId="{7456BF23-CDE8-4C6A-9B73-6979984F991E}" srcOrd="0" destOrd="0" presId="urn:microsoft.com/office/officeart/2018/5/layout/IconCircleLabelList"/>
    <dgm:cxn modelId="{A5F55EAC-B36F-409D-A402-89C8867E5E97}" type="presParOf" srcId="{7456BF23-CDE8-4C6A-9B73-6979984F991E}" destId="{2844C58F-71FD-4E19-8DDB-18CEC4D8727C}" srcOrd="0" destOrd="0" presId="urn:microsoft.com/office/officeart/2018/5/layout/IconCircleLabelList"/>
    <dgm:cxn modelId="{0061A87D-F798-44F2-B2C5-537EBB3D37F5}" type="presParOf" srcId="{7456BF23-CDE8-4C6A-9B73-6979984F991E}" destId="{B7DA92C4-943D-41B9-8C29-61A99E1418E6}" srcOrd="1" destOrd="0" presId="urn:microsoft.com/office/officeart/2018/5/layout/IconCircleLabelList"/>
    <dgm:cxn modelId="{699D85A8-5CE4-4727-9EEF-5440B20BD1C7}" type="presParOf" srcId="{7456BF23-CDE8-4C6A-9B73-6979984F991E}" destId="{D48F4374-35E3-4800-8C8F-DB46FC7CC6EF}" srcOrd="2" destOrd="0" presId="urn:microsoft.com/office/officeart/2018/5/layout/IconCircleLabelList"/>
    <dgm:cxn modelId="{988A1E0E-869D-47C2-A9EA-5469F2360327}" type="presParOf" srcId="{7456BF23-CDE8-4C6A-9B73-6979984F991E}" destId="{17D377E6-51C7-4948-9887-8B4ACF96B8F0}" srcOrd="3" destOrd="0" presId="urn:microsoft.com/office/officeart/2018/5/layout/IconCircleLabelList"/>
    <dgm:cxn modelId="{FD035E36-B1EF-47D3-96EE-E8390142F886}" type="presParOf" srcId="{1B52DF8C-C599-455D-9D18-A8A773C020E7}" destId="{F1B6AAA9-F5BE-427E-9644-FB1F8479FD9B}" srcOrd="1" destOrd="0" presId="urn:microsoft.com/office/officeart/2018/5/layout/IconCircleLabelList"/>
    <dgm:cxn modelId="{1713B651-7534-4793-9B7B-8C22F8356C64}" type="presParOf" srcId="{1B52DF8C-C599-455D-9D18-A8A773C020E7}" destId="{DD47A94B-593A-42C6-9875-780600046588}" srcOrd="2" destOrd="0" presId="urn:microsoft.com/office/officeart/2018/5/layout/IconCircleLabelList"/>
    <dgm:cxn modelId="{526D829C-A638-421C-B52A-78A01A4A83BD}" type="presParOf" srcId="{DD47A94B-593A-42C6-9875-780600046588}" destId="{62EAF3CD-F822-4BDE-A1C3-1221070F52AF}" srcOrd="0" destOrd="0" presId="urn:microsoft.com/office/officeart/2018/5/layout/IconCircleLabelList"/>
    <dgm:cxn modelId="{F27183E1-1585-490A-90D6-7AA1E841122F}" type="presParOf" srcId="{DD47A94B-593A-42C6-9875-780600046588}" destId="{7E59F29E-C891-4D0F-91A2-879C6B121115}" srcOrd="1" destOrd="0" presId="urn:microsoft.com/office/officeart/2018/5/layout/IconCircleLabelList"/>
    <dgm:cxn modelId="{AD31182E-A72D-4756-A6EF-FEBADD294DE2}" type="presParOf" srcId="{DD47A94B-593A-42C6-9875-780600046588}" destId="{AABBC617-D8AC-4FF7-9914-373DDA055BA2}" srcOrd="2" destOrd="0" presId="urn:microsoft.com/office/officeart/2018/5/layout/IconCircleLabelList"/>
    <dgm:cxn modelId="{51F2E294-E2B9-49AB-A6DE-7B00F7C5A1E7}" type="presParOf" srcId="{DD47A94B-593A-42C6-9875-780600046588}" destId="{5C1D63C4-DDEE-451E-8288-6A65C6945B8C}" srcOrd="3" destOrd="0" presId="urn:microsoft.com/office/officeart/2018/5/layout/IconCircleLabelList"/>
    <dgm:cxn modelId="{5BC651C3-9DF9-4AB6-BEA7-0AF8E38EF474}" type="presParOf" srcId="{1B52DF8C-C599-455D-9D18-A8A773C020E7}" destId="{5E288BFD-8C99-4562-8D41-EA84EA50CE5C}" srcOrd="3" destOrd="0" presId="urn:microsoft.com/office/officeart/2018/5/layout/IconCircleLabelList"/>
    <dgm:cxn modelId="{8A5D6B99-1C23-4AAE-83FB-BC39D93C61C9}" type="presParOf" srcId="{1B52DF8C-C599-455D-9D18-A8A773C020E7}" destId="{B3798D10-FA48-4CC2-8FB0-A12830CB300B}" srcOrd="4" destOrd="0" presId="urn:microsoft.com/office/officeart/2018/5/layout/IconCircleLabelList"/>
    <dgm:cxn modelId="{C0BC65C3-6884-4DF4-AFE8-025A9F94EEC0}" type="presParOf" srcId="{B3798D10-FA48-4CC2-8FB0-A12830CB300B}" destId="{784558EC-CACB-4528-94C5-AD62BD713305}" srcOrd="0" destOrd="0" presId="urn:microsoft.com/office/officeart/2018/5/layout/IconCircleLabelList"/>
    <dgm:cxn modelId="{1BA533FB-2A35-4803-939C-9EBB086F5BDC}" type="presParOf" srcId="{B3798D10-FA48-4CC2-8FB0-A12830CB300B}" destId="{C0FB479A-897F-4858-BDA0-577C62D8EDE9}" srcOrd="1" destOrd="0" presId="urn:microsoft.com/office/officeart/2018/5/layout/IconCircleLabelList"/>
    <dgm:cxn modelId="{5F0A283C-67B3-4239-86B9-4BE629443CBB}" type="presParOf" srcId="{B3798D10-FA48-4CC2-8FB0-A12830CB300B}" destId="{A0AB9908-0E36-480B-BF79-EE19C8AB5717}" srcOrd="2" destOrd="0" presId="urn:microsoft.com/office/officeart/2018/5/layout/IconCircleLabelList"/>
    <dgm:cxn modelId="{8CF9340D-7DAA-4202-98E3-51C1A77466AD}" type="presParOf" srcId="{B3798D10-FA48-4CC2-8FB0-A12830CB300B}" destId="{5BF52F03-C25F-4704-92CC-32FC979D8784}" srcOrd="3" destOrd="0" presId="urn:microsoft.com/office/officeart/2018/5/layout/IconCircleLabelList"/>
    <dgm:cxn modelId="{D0CB01DB-27EC-4524-9F5D-9E2963F1AEFA}" type="presParOf" srcId="{1B52DF8C-C599-455D-9D18-A8A773C020E7}" destId="{FABBE38C-A927-4395-9B58-761DC459F90B}" srcOrd="5" destOrd="0" presId="urn:microsoft.com/office/officeart/2018/5/layout/IconCircleLabelList"/>
    <dgm:cxn modelId="{D9953FCC-60F4-409E-8AEB-6DC75B5E107B}" type="presParOf" srcId="{1B52DF8C-C599-455D-9D18-A8A773C020E7}" destId="{1BB94B34-6DBA-47D6-A3BF-27DA1658F063}" srcOrd="6" destOrd="0" presId="urn:microsoft.com/office/officeart/2018/5/layout/IconCircleLabelList"/>
    <dgm:cxn modelId="{B7FBB699-B301-40C5-9A2D-9FF4A33C067D}" type="presParOf" srcId="{1BB94B34-6DBA-47D6-A3BF-27DA1658F063}" destId="{5D4D9B9B-5B31-4C5B-A579-C9301AF2BA63}" srcOrd="0" destOrd="0" presId="urn:microsoft.com/office/officeart/2018/5/layout/IconCircleLabelList"/>
    <dgm:cxn modelId="{424B6C52-E69F-4F63-9924-887FC96DA7B4}" type="presParOf" srcId="{1BB94B34-6DBA-47D6-A3BF-27DA1658F063}" destId="{FBEA8B16-9C52-42EA-A8BD-EFFDC45C1987}" srcOrd="1" destOrd="0" presId="urn:microsoft.com/office/officeart/2018/5/layout/IconCircleLabelList"/>
    <dgm:cxn modelId="{E636A784-846F-4095-AF19-FDB54B43C832}" type="presParOf" srcId="{1BB94B34-6DBA-47D6-A3BF-27DA1658F063}" destId="{B19E7F69-5DD5-44A6-83F3-7A6FC0F6718C}" srcOrd="2" destOrd="0" presId="urn:microsoft.com/office/officeart/2018/5/layout/IconCircleLabelList"/>
    <dgm:cxn modelId="{D75D733A-FF9D-4E4B-9FC6-7B0061A05199}" type="presParOf" srcId="{1BB94B34-6DBA-47D6-A3BF-27DA1658F063}" destId="{21263E3A-A09A-4417-9DF8-D44B21D33B3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4C58F-71FD-4E19-8DDB-18CEC4D8727C}">
      <dsp:nvSpPr>
        <dsp:cNvPr id="0" name=""/>
        <dsp:cNvSpPr/>
      </dsp:nvSpPr>
      <dsp:spPr>
        <a:xfrm>
          <a:off x="228652" y="520198"/>
          <a:ext cx="707695" cy="707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DA92C4-943D-41B9-8C29-61A99E1418E6}">
      <dsp:nvSpPr>
        <dsp:cNvPr id="0" name=""/>
        <dsp:cNvSpPr/>
      </dsp:nvSpPr>
      <dsp:spPr>
        <a:xfrm>
          <a:off x="379472" y="671019"/>
          <a:ext cx="406054" cy="4060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377E6-51C7-4948-9887-8B4ACF96B8F0}">
      <dsp:nvSpPr>
        <dsp:cNvPr id="0" name=""/>
        <dsp:cNvSpPr/>
      </dsp:nvSpPr>
      <dsp:spPr>
        <a:xfrm>
          <a:off x="2421" y="1448323"/>
          <a:ext cx="1160156" cy="46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Celebrate pupil achievements</a:t>
          </a:r>
        </a:p>
      </dsp:txBody>
      <dsp:txXfrm>
        <a:off x="2421" y="1448323"/>
        <a:ext cx="1160156" cy="464062"/>
      </dsp:txXfrm>
    </dsp:sp>
    <dsp:sp modelId="{62EAF3CD-F822-4BDE-A1C3-1221070F52AF}">
      <dsp:nvSpPr>
        <dsp:cNvPr id="0" name=""/>
        <dsp:cNvSpPr/>
      </dsp:nvSpPr>
      <dsp:spPr>
        <a:xfrm>
          <a:off x="1591836" y="520198"/>
          <a:ext cx="707695" cy="7076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9F29E-C891-4D0F-91A2-879C6B121115}">
      <dsp:nvSpPr>
        <dsp:cNvPr id="0" name=""/>
        <dsp:cNvSpPr/>
      </dsp:nvSpPr>
      <dsp:spPr>
        <a:xfrm>
          <a:off x="1742656" y="671019"/>
          <a:ext cx="406054" cy="4060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D63C4-DDEE-451E-8288-6A65C6945B8C}">
      <dsp:nvSpPr>
        <dsp:cNvPr id="0" name=""/>
        <dsp:cNvSpPr/>
      </dsp:nvSpPr>
      <dsp:spPr>
        <a:xfrm>
          <a:off x="1365605" y="1448323"/>
          <a:ext cx="1160156" cy="46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Share learning highlights</a:t>
          </a:r>
        </a:p>
      </dsp:txBody>
      <dsp:txXfrm>
        <a:off x="1365605" y="1448323"/>
        <a:ext cx="1160156" cy="464062"/>
      </dsp:txXfrm>
    </dsp:sp>
    <dsp:sp modelId="{784558EC-CACB-4528-94C5-AD62BD713305}">
      <dsp:nvSpPr>
        <dsp:cNvPr id="0" name=""/>
        <dsp:cNvSpPr/>
      </dsp:nvSpPr>
      <dsp:spPr>
        <a:xfrm>
          <a:off x="2955019" y="520198"/>
          <a:ext cx="707695" cy="70769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B479A-897F-4858-BDA0-577C62D8EDE9}">
      <dsp:nvSpPr>
        <dsp:cNvPr id="0" name=""/>
        <dsp:cNvSpPr/>
      </dsp:nvSpPr>
      <dsp:spPr>
        <a:xfrm>
          <a:off x="3105839" y="671019"/>
          <a:ext cx="406054" cy="4060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52F03-C25F-4704-92CC-32FC979D8784}">
      <dsp:nvSpPr>
        <dsp:cNvPr id="0" name=""/>
        <dsp:cNvSpPr/>
      </dsp:nvSpPr>
      <dsp:spPr>
        <a:xfrm>
          <a:off x="2728789" y="1448323"/>
          <a:ext cx="1160156" cy="46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Communicate reminders</a:t>
          </a:r>
        </a:p>
      </dsp:txBody>
      <dsp:txXfrm>
        <a:off x="2728789" y="1448323"/>
        <a:ext cx="1160156" cy="464062"/>
      </dsp:txXfrm>
    </dsp:sp>
    <dsp:sp modelId="{5D4D9B9B-5B31-4C5B-A579-C9301AF2BA63}">
      <dsp:nvSpPr>
        <dsp:cNvPr id="0" name=""/>
        <dsp:cNvSpPr/>
      </dsp:nvSpPr>
      <dsp:spPr>
        <a:xfrm>
          <a:off x="4318203" y="520198"/>
          <a:ext cx="707695" cy="7076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EA8B16-9C52-42EA-A8BD-EFFDC45C1987}">
      <dsp:nvSpPr>
        <dsp:cNvPr id="0" name=""/>
        <dsp:cNvSpPr/>
      </dsp:nvSpPr>
      <dsp:spPr>
        <a:xfrm>
          <a:off x="4469023" y="671019"/>
          <a:ext cx="406054" cy="4060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63E3A-A09A-4417-9DF8-D44B21D33B37}">
      <dsp:nvSpPr>
        <dsp:cNvPr id="0" name=""/>
        <dsp:cNvSpPr/>
      </dsp:nvSpPr>
      <dsp:spPr>
        <a:xfrm>
          <a:off x="4091972" y="1448323"/>
          <a:ext cx="1160156" cy="46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Strengthen partnerships</a:t>
          </a:r>
        </a:p>
      </dsp:txBody>
      <dsp:txXfrm>
        <a:off x="4091972" y="1448323"/>
        <a:ext cx="1160156" cy="464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08T12:39:13.1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14076 11933 16383 0 0,'3'0'0'0'0,"4"0"0"0"0,3 0 0 0 0,4 0 0 0 0,2 0 0 0 0,1 0 0 0 0,4 3 0 0 0,1 1 0 0 0,-1-1 0 0 0,3 0 0 0 0,0-1 0 0 0,-1 0 0 0 0,1-1 0 0 0,0-1 0 0 0,-2 0 0 0 0,-1 0 0 0 0,-1 2 0 0 0,-2 2 0 0 0,0 0 0 0 0,-3 2 0 0 0,1 0 0 0 0,1 2 0 0 0,1-1 0 0 0,0 2 0 0 0,0 0 0 0 0,0 0 0 0 0,-1 0 0 0 0,1-3 0 0 0,-1 1 0 0 0,4 0 0 0 0,0 1 0 0 0,0-1 0 0 0,-1 2 0 0 0,0 2 0 0 0,-1-1 0 0 0,-1 1 0 0 0,-1-2 0 0 0,1-2 0 0 0,-1 1 0 0 0,0 2 0 0 0,0 2 0 0 0,0-1 0 0 0,1 0 0 0 0,-4 2 0 0 0,-4 2 0 0 0,0-3 0 0 0,4 1 0 0 0,-1 0 0 0 0,3 2 0 0 0,3 0 0 0 0,-3 1 0 0 0,0 1 0 0 0,-1-2 0 0 0,0-5 0 0 0,1 0 0 0 0,1-2 0 0 0,-3 0 0 0 0,-1 0 0 0 0,0 0 0 0 0,2 3 0 0 0,-3 1 0 0 0,0 3 0 0 0,1 1 0 0 0,1 1 0 0 0,2 0 0 0 0,0 1 0 0 0,1-3 0 0 0,0-1 0 0 0,0-3 0 0 0,1-1 0 0 0,0-1 0 0 0,-4 0 0 0 0,0 2 0 0 0,-1-1 0 0 0,-1 0 0 0 0,-1 2 0 0 0,1 2 0 0 0,2-2 0 0 0,1 1 0 0 0,1 0 0 0 0,1 1 0 0 0,0-1 0 0 0,0-1 0 0 0,1 2 0 0 0,0-3 0 0 0,-4 0 0 0 0,0 2 0 0 0,3 1 0 0 0,1 1 0 0 0,1 1 0 0 0,0-2 0 0 0,3-1 0 0 0,0 1 0 0 0,0 1 0 0 0,1 0 0 0 0,1 1 0 0 0,-2 1 0 0 0,-1-3 0 0 0,2 0 0 0 0,-3-1 0 0 0,-3-1 0 0 0,0-3 0 0 0,2-1 0 0 0,2 2 0 0 0,-1-1 0 0 0,2 1 0 0 0,1-1 0 0 0,0 0 0 0 0,-5 3 0 0 0,0-2 0 0 0,1 1 0 0 0,0-2 0 0 0,-1-2 0 0 0,-3 1 0 0 0,-1 2 0 0 0,3-2 0 0 0,1 2 0 0 0,1-1 0 0 0,0 1 0 0 0,0 2 0 0 0,-1-2 0 0 0,0 1 0 0 0,0-2 0 0 0,0-2 0 0 0,-1-2 0 0 0,-3-2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08T12:39:13.2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14235 13331 16383 0 0,'3'0'0'0'0,"3"0"0"0"0,5-2 0 0 0,3-2 0 0 0,1-3 0 0 0,3 0 0 0 0,-1-2 0 0 0,1 1 0 0 0,1 1 0 0 0,-4 0 0 0 0,-2-3 0 0 0,1 1 0 0 0,1-1 0 0 0,-3-2 0 0 0,0-2 0 0 0,1 1 0 0 0,1 1 0 0 0,1-1 0 0 0,1-2 0 0 0,-2 0 0 0 0,0-2 0 0 0,-1 3 0 0 0,-1 1 0 0 0,-3-1 0 0 0,-1 2 0 0 0,-1 1 0 0 0,1 1 0 0 0,2 1 0 0 0,3 0 0 0 0,1 0 0 0 0,2 1 0 0 0,-2-1 0 0 0,0 1 0 0 0,0-1 0 0 0,-3-2 0 0 0,1-2 0 0 0,1 1 0 0 0,-2 0 0 0 0,0 2 0 0 0,1 2 0 0 0,2 0 0 0 0,1 2 0 0 0,1-2 0 0 0,1-2 0 0 0,0 0 0 0 0,1 0 0 0 0,-1-3 0 0 0,1-1 0 0 0,-3-1 0 0 0,-2 2 0 0 0,1-1 0 0 0,0 1 0 0 0,-1-2 0 0 0,-1 2 0 0 0,1 1 0 0 0,1 2 0 0 0,-2 0 0 0 0,0-2 0 0 0,1 2 0 0 0,-2-1 0 0 0,1 2 0 0 0,0-1 0 0 0,-1-1 0 0 0,0 0 0 0 0,-1 1 0 0 0,-3-3 0 0 0,0-1 0 0 0,3 2 0 0 0,-1 0 0 0 0,0 1 0 0 0,3 4 0 0 0,2-1 0 0 0,1 1 0 0 0,-2 0 0 0 0,1-3 0 0 0,-1 0 0 0 0,2 0 0 0 0,1-3 0 0 0,-3-1 0 0 0,-3-1 0 0 0,0 2 0 0 0,-3-1 0 0 0,2 4 0 0 0,-2-1 0 0 0,2 2 0 0 0,-2 0 0 0 0,2 1 0 0 0,2 2 0 0 0,2-1 0 0 0,2-2 0 0 0,1 0 0 0 0,-2-1 0 0 0,0-2 0 0 0,0-2 0 0 0,1-1 0 0 0,0-1 0 0 0,1 2 0 0 0,-2 0 0 0 0,0 3 0 0 0,-1 0 0 0 0,2-1 0 0 0,0-1 0 0 0,1 1 0 0 0,1 3 0 0 0,0 0 0 0 0,0-1 0 0 0,1-2 0 0 0,0-3 0 0 0,-1 0 0 0 0,0 1 0 0 0,1 1 0 0 0,-1 2 0 0 0,-2 0 0 0 0,-2 2 0 0 0,-2 0 0 0 0,-1 1 0 0 0,-1-1 0 0 0,0-2 0 0 0,2-2 0 0 0,1 2 0 0 0,0-2 0 0 0,0 3 0 0 0,-2 0 0 0 0,0 1 0 0 0,-1-1 0 0 0,1 2 0 0 0,-2-1 0 0 0,1 1 0 0 0,2 2 0 0 0,-1-1 0 0 0,-2 1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1529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Class email will be up and running soon</a:t>
            </a:r>
            <a:endParaRPr/>
          </a:p>
        </p:txBody>
      </p:sp>
      <p:sp>
        <p:nvSpPr>
          <p:cNvPr id="431" name="Google Shape;43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9374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will be sent one of these each half term.</a:t>
            </a:r>
            <a:endParaRPr/>
          </a:p>
        </p:txBody>
      </p:sp>
      <p:sp>
        <p:nvSpPr>
          <p:cNvPr id="391" name="Google Shape;3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GB"/>
              <a:t>If parents ask about White Rose books – just say 'not at the moment', we are asking children to read as the priority at the moment and practise their multiplication facts. </a:t>
            </a:r>
            <a:endParaRPr/>
          </a:p>
        </p:txBody>
      </p:sp>
      <p:sp>
        <p:nvSpPr>
          <p:cNvPr id="397" name="Google Shape;3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992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7348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4094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Image">
  <p:cSld name="Title Slide with Imag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16"/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17" name="Google Shape;17;p16"/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/>
              <a:ahLst/>
              <a:cxnLst/>
              <a:rect l="l" t="t" r="r" b="b"/>
              <a:pathLst>
                <a:path w="6057900" h="2717800" extrusionOk="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rgbClr val="008EDC">
                    <a:alpha val="4705"/>
                  </a:srgbClr>
                </a:gs>
                <a:gs pos="100000">
                  <a:srgbClr val="005CC9">
                    <a:alpha val="40000"/>
                  </a:srgbClr>
                </a:gs>
              </a:gsLst>
              <a:lin ang="108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" name="Google Shape;18;p16"/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/>
              <a:ahLst/>
              <a:cxnLst/>
              <a:rect l="l" t="t" r="r" b="b"/>
              <a:pathLst>
                <a:path w="1130300" h="1181100" extrusionOk="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4705"/>
                  </a:srgbClr>
                </a:gs>
                <a:gs pos="100000">
                  <a:srgbClr val="3DA800">
                    <a:alpha val="20000"/>
                  </a:srgbClr>
                </a:gs>
              </a:gsLst>
              <a:lin ang="74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" name="Google Shape;19;p16"/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/>
              <a:ahLst/>
              <a:cxnLst/>
              <a:rect l="l" t="t" r="r" b="b"/>
              <a:pathLst>
                <a:path w="2692400" h="762000" extrusionOk="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0">
                  <a:srgbClr val="D30F00">
                    <a:alpha val="4705"/>
                  </a:srgbClr>
                </a:gs>
                <a:gs pos="100000">
                  <a:srgbClr val="D3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" name="Google Shape;20;p16"/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/>
              <a:ahLst/>
              <a:cxnLst/>
              <a:rect l="l" t="t" r="r" b="b"/>
              <a:pathLst>
                <a:path w="1282700" h="1231900" extrusionOk="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2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" name="Google Shape;21;p16"/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/>
              <a:ahLst/>
              <a:cxnLst/>
              <a:rect l="l" t="t" r="r" b="b"/>
              <a:pathLst>
                <a:path w="2349500" h="1943100" extrusionOk="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rgbClr val="3DA800">
                    <a:alpha val="40000"/>
                  </a:srgbClr>
                </a:gs>
                <a:gs pos="100000">
                  <a:srgbClr val="3DA800">
                    <a:alpha val="4705"/>
                  </a:srgbClr>
                </a:gs>
              </a:gsLst>
              <a:lin ang="59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" name="Google Shape;22;p16"/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/>
              <a:ahLst/>
              <a:cxnLst/>
              <a:rect l="l" t="t" r="r" b="b"/>
              <a:pathLst>
                <a:path w="4927600" h="1193800" extrusionOk="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0">
                  <a:srgbClr val="D30F00">
                    <a:alpha val="4705"/>
                  </a:srgbClr>
                </a:gs>
                <a:gs pos="100000">
                  <a:srgbClr val="D30F00">
                    <a:alpha val="40000"/>
                  </a:srgbClr>
                </a:gs>
              </a:gsLst>
              <a:lin ang="9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" name="Google Shape;23;p16"/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/>
              <a:ahLst/>
              <a:cxnLst/>
              <a:rect l="l" t="t" r="r" b="b"/>
              <a:pathLst>
                <a:path w="6605059" h="2459990" extrusionOk="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4705"/>
                  </a:srgbClr>
                </a:gs>
                <a:gs pos="100000">
                  <a:srgbClr val="C07400">
                    <a:alpha val="40000"/>
                  </a:srgbClr>
                </a:gs>
              </a:gsLst>
              <a:lin ang="5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" name="Google Shape;24;p16"/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/>
              <a:ahLst/>
              <a:cxnLst/>
              <a:rect l="l" t="t" r="r" b="b"/>
              <a:pathLst>
                <a:path w="6629400" h="5981700" extrusionOk="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" name="Google Shape;25;p16"/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/>
              <a:ahLst/>
              <a:cxnLst/>
              <a:rect l="l" t="t" r="r" b="b"/>
              <a:pathLst>
                <a:path w="1676400" h="1549400" extrusionOk="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8683" t="-98204" r="-65452" b="7641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" name="Google Shape;26;p16"/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/>
              <a:ahLst/>
              <a:cxnLst/>
              <a:rect l="l" t="t" r="r" b="b"/>
              <a:pathLst>
                <a:path w="2921000" h="1041400" extrusionOk="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32060" t="15838" r="1071" b="-15838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" name="Google Shape;27;p16"/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/>
              <a:ahLst/>
              <a:cxnLst/>
              <a:rect l="l" t="t" r="r" b="b"/>
              <a:pathLst>
                <a:path w="1358900" h="1295400" extrusionOk="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121207" t="11180" r="13008" b="-18235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" name="Google Shape;28;p16"/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/>
              <a:ahLst/>
              <a:cxnLst/>
              <a:rect l="l" t="t" r="r" b="b"/>
              <a:pathLst>
                <a:path w="4445000" h="1765300" extrusionOk="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9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" name="Google Shape;29;p16"/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/>
              <a:ahLst/>
              <a:cxnLst/>
              <a:rect l="l" t="t" r="r" b="b"/>
              <a:pathLst>
                <a:path w="5473700" h="3289300" extrusionOk="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0" name="Google Shape;30;p16"/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/>
              <a:ahLst/>
              <a:cxnLst/>
              <a:rect l="l" t="t" r="r" b="b"/>
              <a:pathLst>
                <a:path w="6286500" h="5397500" extrusionOk="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" name="Google Shape;31;p16"/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/>
              <a:ahLst/>
              <a:cxnLst/>
              <a:rect l="l" t="t" r="r" b="b"/>
              <a:pathLst>
                <a:path w="1727200" h="1714500" extrusionOk="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3"/>
                </a:gs>
              </a:gsLst>
              <a:lin ang="59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2" name="Google Shape;32;p16"/>
          <p:cNvSpPr txBox="1">
            <a:spLocks noGrp="1"/>
          </p:cNvSpPr>
          <p:nvPr>
            <p:ph type="subTitle" idx="1"/>
          </p:nvPr>
        </p:nvSpPr>
        <p:spPr>
          <a:xfrm rot="720000">
            <a:off x="8126323" y="5127866"/>
            <a:ext cx="3963590" cy="858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" name="Google Shape;33;p16"/>
          <p:cNvSpPr>
            <a:spLocks noGrp="1"/>
          </p:cNvSpPr>
          <p:nvPr>
            <p:ph type="pic" idx="2"/>
          </p:nvPr>
        </p:nvSpPr>
        <p:spPr>
          <a:xfrm>
            <a:off x="90" y="1115082"/>
            <a:ext cx="6230657" cy="5314602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16"/>
          <p:cNvSpPr txBox="1">
            <a:spLocks noGrp="1"/>
          </p:cNvSpPr>
          <p:nvPr>
            <p:ph type="ctrTitle"/>
          </p:nvPr>
        </p:nvSpPr>
        <p:spPr>
          <a:xfrm rot="840000">
            <a:off x="7262451" y="2726139"/>
            <a:ext cx="4851352" cy="1827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mic Sans MS"/>
              <a:buNone/>
              <a:defRPr sz="5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3"/>
          </p:nvPr>
        </p:nvSpPr>
        <p:spPr>
          <a:xfrm rot="720000">
            <a:off x="9571721" y="580664"/>
            <a:ext cx="1391775" cy="8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Slide">
  <p:cSld name="Table Slid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25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63" name="Google Shape;163;p25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65" name="Google Shape;165;p25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7" name="Google Shape;167;p25"/>
          <p:cNvSpPr/>
          <p:nvPr/>
        </p:nvSpPr>
        <p:spPr>
          <a:xfrm>
            <a:off x="-24517" y="970945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8" name="Google Shape;168;p25"/>
          <p:cNvSpPr/>
          <p:nvPr/>
        </p:nvSpPr>
        <p:spPr>
          <a:xfrm>
            <a:off x="-26126" y="587196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 rot="-360000">
            <a:off x="837870" y="842706"/>
            <a:ext cx="3960711" cy="1061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body" idx="1"/>
          </p:nvPr>
        </p:nvSpPr>
        <p:spPr>
          <a:xfrm>
            <a:off x="748030" y="3314576"/>
            <a:ext cx="3200400" cy="1700784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144000" tIns="108000" rIns="108000" bIns="1080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25"/>
          <p:cNvSpPr/>
          <p:nvPr/>
        </p:nvSpPr>
        <p:spPr>
          <a:xfrm>
            <a:off x="2641930" y="5658793"/>
            <a:ext cx="1842058" cy="1206865"/>
          </a:xfrm>
          <a:custGeom>
            <a:avLst/>
            <a:gdLst/>
            <a:ahLst/>
            <a:cxnLst/>
            <a:rect l="l" t="t" r="r" b="b"/>
            <a:pathLst>
              <a:path w="1842057" h="1206865" extrusionOk="0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rgbClr val="C074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834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2" name="Google Shape;172;p25"/>
          <p:cNvSpPr/>
          <p:nvPr/>
        </p:nvSpPr>
        <p:spPr>
          <a:xfrm>
            <a:off x="2847733" y="5524132"/>
            <a:ext cx="2045319" cy="1346608"/>
          </a:xfrm>
          <a:custGeom>
            <a:avLst/>
            <a:gdLst/>
            <a:ahLst/>
            <a:cxnLst/>
            <a:rect l="l" t="t" r="r" b="b"/>
            <a:pathLst>
              <a:path w="2045319" h="1346607" extrusionOk="0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76814" t="10701" r="6335" b="-114607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6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75" name="Google Shape;175;p26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6" name="Google Shape;176;p26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77" name="Google Shape;177;p26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79" name="Google Shape;179;p26"/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80" name="Google Shape;180;p26"/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/>
              <a:ahLst/>
              <a:cxnLst/>
              <a:rect l="l" t="t" r="r" b="b"/>
              <a:pathLst>
                <a:path w="2146413" h="5677200" extrusionOk="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rgbClr val="FFAA00">
                    <a:alpha val="4705"/>
                  </a:srgbClr>
                </a:gs>
                <a:gs pos="100000">
                  <a:schemeClr val="accent5"/>
                </a:gs>
              </a:gsLst>
              <a:lin ang="36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/>
              <a:ahLst/>
              <a:cxnLst/>
              <a:rect l="l" t="t" r="r" b="b"/>
              <a:pathLst>
                <a:path w="11328999" h="5689900" extrusionOk="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36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/>
              <a:ahLst/>
              <a:cxnLst/>
              <a:rect l="l" t="t" r="r" b="b"/>
              <a:pathLst>
                <a:path w="11036883" h="5410485" extrusionOk="0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83" name="Google Shape;183;p26"/>
          <p:cNvSpPr txBox="1">
            <a:spLocks noGrp="1"/>
          </p:cNvSpPr>
          <p:nvPr>
            <p:ph type="body" idx="1"/>
          </p:nvPr>
        </p:nvSpPr>
        <p:spPr>
          <a:xfrm>
            <a:off x="494969" y="2282951"/>
            <a:ext cx="3055579" cy="3402714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144000" tIns="108000" rIns="108000" bIns="1080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26"/>
          <p:cNvSpPr>
            <a:spLocks noGrp="1"/>
          </p:cNvSpPr>
          <p:nvPr>
            <p:ph type="pic" idx="2"/>
          </p:nvPr>
        </p:nvSpPr>
        <p:spPr>
          <a:xfrm>
            <a:off x="3703978" y="1"/>
            <a:ext cx="8495014" cy="5685664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p26"/>
          <p:cNvSpPr txBox="1">
            <a:spLocks noGrp="1"/>
          </p:cNvSpPr>
          <p:nvPr>
            <p:ph type="title"/>
          </p:nvPr>
        </p:nvSpPr>
        <p:spPr>
          <a:xfrm rot="-360000">
            <a:off x="-61166" y="919125"/>
            <a:ext cx="3890555" cy="1091949"/>
          </a:xfrm>
          <a:prstGeom prst="rect">
            <a:avLst/>
          </a:pr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 w="9525" cap="flat" cmpd="sng">
            <a:solidFill>
              <a:srgbClr val="99B8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540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Slide">
  <p:cSld name="Thanks Slide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27"/>
          <p:cNvGrpSpPr/>
          <p:nvPr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188" name="Google Shape;188;p27"/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/>
              <a:ahLst/>
              <a:cxnLst/>
              <a:rect l="l" t="t" r="r" b="b"/>
              <a:pathLst>
                <a:path w="5526207" h="2007220" extrusionOk="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0">
                  <a:srgbClr val="008EDC">
                    <a:alpha val="9803"/>
                  </a:srgbClr>
                </a:gs>
                <a:gs pos="22000">
                  <a:srgbClr val="008EDC">
                    <a:alpha val="9803"/>
                  </a:srgbClr>
                </a:gs>
                <a:gs pos="100000">
                  <a:srgbClr val="008EDC">
                    <a:alpha val="40000"/>
                  </a:srgbClr>
                </a:gs>
              </a:gsLst>
              <a:lin ang="102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9" name="Google Shape;189;p27"/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/>
              <a:ahLst/>
              <a:cxnLst/>
              <a:rect l="l" t="t" r="r" b="b"/>
              <a:pathLst>
                <a:path w="4941827" h="2591601" extrusionOk="0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90" name="Google Shape;190;p27"/>
          <p:cNvSpPr/>
          <p:nvPr/>
        </p:nvSpPr>
        <p:spPr>
          <a:xfrm>
            <a:off x="5886429" y="5240536"/>
            <a:ext cx="1486046" cy="1625760"/>
          </a:xfrm>
          <a:custGeom>
            <a:avLst/>
            <a:gdLst/>
            <a:ahLst/>
            <a:cxnLst/>
            <a:rect l="l" t="t" r="r" b="b"/>
            <a:pathLst>
              <a:path w="1486046" h="1625760" extrusionOk="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rgbClr val="3DA800">
                  <a:alpha val="4705"/>
                </a:srgbClr>
              </a:gs>
              <a:gs pos="100000">
                <a:srgbClr val="1F7100">
                  <a:alpha val="20000"/>
                </a:srgbClr>
              </a:gs>
            </a:gsLst>
            <a:lin ang="744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1" name="Google Shape;191;p27"/>
          <p:cNvSpPr/>
          <p:nvPr/>
        </p:nvSpPr>
        <p:spPr>
          <a:xfrm>
            <a:off x="-13301" y="298479"/>
            <a:ext cx="2679964" cy="762075"/>
          </a:xfrm>
          <a:custGeom>
            <a:avLst/>
            <a:gdLst/>
            <a:ahLst/>
            <a:cxnLst/>
            <a:rect l="l" t="t" r="r" b="b"/>
            <a:pathLst>
              <a:path w="2679963" h="762075" extrusionOk="0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rgbClr val="D30F00">
                  <a:alpha val="4705"/>
                </a:srgbClr>
              </a:gs>
              <a:gs pos="100000">
                <a:srgbClr val="9D0F00">
                  <a:alpha val="20000"/>
                </a:srgbClr>
              </a:gs>
            </a:gsLst>
            <a:lin ang="984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2" name="Google Shape;192;p27"/>
          <p:cNvSpPr/>
          <p:nvPr/>
        </p:nvSpPr>
        <p:spPr>
          <a:xfrm>
            <a:off x="6083299" y="-12701"/>
            <a:ext cx="1092308" cy="1016100"/>
          </a:xfrm>
          <a:custGeom>
            <a:avLst/>
            <a:gdLst/>
            <a:ahLst/>
            <a:cxnLst/>
            <a:rect l="l" t="t" r="r" b="b"/>
            <a:pathLst>
              <a:path w="1092307" h="1016100" extrusionOk="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7752243" y="4099514"/>
            <a:ext cx="4445438" cy="1105009"/>
          </a:xfrm>
          <a:custGeom>
            <a:avLst/>
            <a:gdLst/>
            <a:ahLst/>
            <a:cxnLst/>
            <a:rect l="l" t="t" r="r" b="b"/>
            <a:pathLst>
              <a:path w="4445437" h="1105008" extrusionOk="0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rgbClr val="D30F00">
                  <a:alpha val="4705"/>
                </a:srgbClr>
              </a:gs>
              <a:gs pos="100000">
                <a:srgbClr val="9D0F00">
                  <a:alpha val="20000"/>
                </a:srgbClr>
              </a:gs>
            </a:gsLst>
            <a:lin ang="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4" name="Google Shape;194;p27"/>
          <p:cNvSpPr/>
          <p:nvPr/>
        </p:nvSpPr>
        <p:spPr>
          <a:xfrm>
            <a:off x="-13301" y="237513"/>
            <a:ext cx="2895885" cy="1028801"/>
          </a:xfrm>
          <a:custGeom>
            <a:avLst/>
            <a:gdLst/>
            <a:ahLst/>
            <a:cxnLst/>
            <a:rect l="l" t="t" r="r" b="b"/>
            <a:pathLst>
              <a:path w="2895885" h="1028801" extrusionOk="0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39710" t="16305" r="1768" b="-21353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5" name="Google Shape;195;p27"/>
          <p:cNvSpPr/>
          <p:nvPr/>
        </p:nvSpPr>
        <p:spPr>
          <a:xfrm>
            <a:off x="5972798" y="-12701"/>
            <a:ext cx="1486046" cy="1333631"/>
          </a:xfrm>
          <a:custGeom>
            <a:avLst/>
            <a:gdLst/>
            <a:ahLst/>
            <a:cxnLst/>
            <a:rect l="l" t="t" r="r" b="b"/>
            <a:pathLst>
              <a:path w="1486046" h="1333631" extrusionOk="0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10610" t="-169909" r="-117937" b="10061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6" name="Google Shape;196;p27"/>
          <p:cNvSpPr/>
          <p:nvPr/>
        </p:nvSpPr>
        <p:spPr>
          <a:xfrm>
            <a:off x="6033764" y="5121144"/>
            <a:ext cx="1714669" cy="1740071"/>
          </a:xfrm>
          <a:custGeom>
            <a:avLst/>
            <a:gdLst/>
            <a:ahLst/>
            <a:cxnLst/>
            <a:rect l="l" t="t" r="r" b="b"/>
            <a:pathLst>
              <a:path w="1714668" h="1740071" extrusionOk="0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67193" t="6185" r="8110" b="-10045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7" name="Google Shape;197;p27"/>
          <p:cNvSpPr/>
          <p:nvPr/>
        </p:nvSpPr>
        <p:spPr>
          <a:xfrm>
            <a:off x="8228540" y="3516857"/>
            <a:ext cx="3975491" cy="1663864"/>
          </a:xfrm>
          <a:custGeom>
            <a:avLst/>
            <a:gdLst/>
            <a:ahLst/>
            <a:cxnLst/>
            <a:rect l="l" t="t" r="r" b="b"/>
            <a:pathLst>
              <a:path w="3975491" h="1663863" extrusionOk="0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8" name="Google Shape;198;p27"/>
          <p:cNvSpPr txBox="1">
            <a:spLocks noGrp="1"/>
          </p:cNvSpPr>
          <p:nvPr>
            <p:ph type="title"/>
          </p:nvPr>
        </p:nvSpPr>
        <p:spPr>
          <a:xfrm rot="840000">
            <a:off x="7388594" y="2045086"/>
            <a:ext cx="482121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mic Sans MS"/>
              <a:buNone/>
              <a:defRPr sz="5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9" name="Google Shape;199;p27"/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00" name="Google Shape;200;p27"/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/>
              <a:ahLst/>
              <a:cxnLst/>
              <a:rect l="l" t="t" r="r" b="b"/>
              <a:pathLst>
                <a:path w="6431657" h="2511771" extrusionOk="0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5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1" name="Google Shape;201;p27"/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/>
              <a:ahLst/>
              <a:cxnLst/>
              <a:rect l="l" t="t" r="r" b="b"/>
              <a:pathLst>
                <a:path w="6444342" h="5936914" extrusionOk="0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2" name="Google Shape;202;p27"/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/>
              <a:ahLst/>
              <a:cxnLst/>
              <a:rect l="l" t="t" r="r" b="b"/>
              <a:pathLst>
                <a:path w="6114514" h="5366057" extrusionOk="0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03" name="Google Shape;203;p27"/>
          <p:cNvSpPr>
            <a:spLocks noGrp="1"/>
          </p:cNvSpPr>
          <p:nvPr>
            <p:ph type="pic" idx="2"/>
          </p:nvPr>
        </p:nvSpPr>
        <p:spPr>
          <a:xfrm>
            <a:off x="-1600" y="1096296"/>
            <a:ext cx="6052552" cy="5259842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27"/>
          <p:cNvSpPr txBox="1">
            <a:spLocks noGrp="1"/>
          </p:cNvSpPr>
          <p:nvPr>
            <p:ph type="body" idx="1"/>
          </p:nvPr>
        </p:nvSpPr>
        <p:spPr>
          <a:xfrm rot="720000">
            <a:off x="8526498" y="4052877"/>
            <a:ext cx="3689627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28"/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207" name="Google Shape;207;p28"/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/>
              <a:ahLst/>
              <a:cxnLst/>
              <a:rect l="l" t="t" r="r" b="b"/>
              <a:pathLst>
                <a:path w="6057900" h="2717800" extrusionOk="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rgbClr val="008EDC">
                    <a:alpha val="4705"/>
                  </a:srgbClr>
                </a:gs>
                <a:gs pos="100000">
                  <a:srgbClr val="005CC9">
                    <a:alpha val="40000"/>
                  </a:srgbClr>
                </a:gs>
              </a:gsLst>
              <a:lin ang="108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/>
              <a:ahLst/>
              <a:cxnLst/>
              <a:rect l="l" t="t" r="r" b="b"/>
              <a:pathLst>
                <a:path w="1130300" h="1181100" extrusionOk="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4705"/>
                  </a:srgbClr>
                </a:gs>
                <a:gs pos="100000">
                  <a:srgbClr val="3DA800">
                    <a:alpha val="20000"/>
                  </a:srgbClr>
                </a:gs>
              </a:gsLst>
              <a:lin ang="74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/>
              <a:ahLst/>
              <a:cxnLst/>
              <a:rect l="l" t="t" r="r" b="b"/>
              <a:pathLst>
                <a:path w="2692400" h="762000" extrusionOk="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0">
                  <a:srgbClr val="D30F00">
                    <a:alpha val="4705"/>
                  </a:srgbClr>
                </a:gs>
                <a:gs pos="100000">
                  <a:srgbClr val="D3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/>
              <a:ahLst/>
              <a:cxnLst/>
              <a:rect l="l" t="t" r="r" b="b"/>
              <a:pathLst>
                <a:path w="1282700" h="1231900" extrusionOk="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2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/>
              <a:ahLst/>
              <a:cxnLst/>
              <a:rect l="l" t="t" r="r" b="b"/>
              <a:pathLst>
                <a:path w="2349500" h="1943100" extrusionOk="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rgbClr val="3DA800">
                    <a:alpha val="40000"/>
                  </a:srgbClr>
                </a:gs>
                <a:gs pos="100000">
                  <a:srgbClr val="3DA800">
                    <a:alpha val="4705"/>
                  </a:srgbClr>
                </a:gs>
              </a:gsLst>
              <a:lin ang="59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/>
              <a:ahLst/>
              <a:cxnLst/>
              <a:rect l="l" t="t" r="r" b="b"/>
              <a:pathLst>
                <a:path w="4927600" h="1193800" extrusionOk="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0">
                  <a:srgbClr val="D30F00">
                    <a:alpha val="4705"/>
                  </a:srgbClr>
                </a:gs>
                <a:gs pos="100000">
                  <a:srgbClr val="D30F00">
                    <a:alpha val="40000"/>
                  </a:srgbClr>
                </a:gs>
              </a:gsLst>
              <a:lin ang="9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3" name="Google Shape;213;p28"/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/>
              <a:ahLst/>
              <a:cxnLst/>
              <a:rect l="l" t="t" r="r" b="b"/>
              <a:pathLst>
                <a:path w="6605059" h="2459990" extrusionOk="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4705"/>
                  </a:srgbClr>
                </a:gs>
                <a:gs pos="100000">
                  <a:srgbClr val="C07400">
                    <a:alpha val="40000"/>
                  </a:srgbClr>
                </a:gs>
              </a:gsLst>
              <a:lin ang="5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/>
              <a:ahLst/>
              <a:cxnLst/>
              <a:rect l="l" t="t" r="r" b="b"/>
              <a:pathLst>
                <a:path w="6629400" h="5981700" extrusionOk="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/>
              <a:ahLst/>
              <a:cxnLst/>
              <a:rect l="l" t="t" r="r" b="b"/>
              <a:pathLst>
                <a:path w="1676400" h="1549400" extrusionOk="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8683" t="-98204" r="-65452" b="7641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/>
              <a:ahLst/>
              <a:cxnLst/>
              <a:rect l="l" t="t" r="r" b="b"/>
              <a:pathLst>
                <a:path w="2921000" h="1041400" extrusionOk="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32060" t="15838" r="1071" b="-15838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/>
              <a:ahLst/>
              <a:cxnLst/>
              <a:rect l="l" t="t" r="r" b="b"/>
              <a:pathLst>
                <a:path w="1358900" h="1295400" extrusionOk="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121207" t="11180" r="13008" b="-18235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/>
              <a:ahLst/>
              <a:cxnLst/>
              <a:rect l="l" t="t" r="r" b="b"/>
              <a:pathLst>
                <a:path w="4445000" h="1765300" extrusionOk="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9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/>
              <a:ahLst/>
              <a:cxnLst/>
              <a:rect l="l" t="t" r="r" b="b"/>
              <a:pathLst>
                <a:path w="5473700" h="3289300" extrusionOk="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/>
              <a:ahLst/>
              <a:cxnLst/>
              <a:rect l="l" t="t" r="r" b="b"/>
              <a:pathLst>
                <a:path w="6286500" h="5397500" extrusionOk="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/>
              <a:ahLst/>
              <a:cxnLst/>
              <a:rect l="l" t="t" r="r" b="b"/>
              <a:pathLst>
                <a:path w="1727200" h="1714500" extrusionOk="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3"/>
                </a:gs>
              </a:gsLst>
              <a:lin ang="59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22" name="Google Shape;222;p28"/>
          <p:cNvSpPr txBox="1">
            <a:spLocks noGrp="1"/>
          </p:cNvSpPr>
          <p:nvPr>
            <p:ph type="ctrTitle"/>
          </p:nvPr>
        </p:nvSpPr>
        <p:spPr>
          <a:xfrm rot="-579423">
            <a:off x="630442" y="2818995"/>
            <a:ext cx="4851352" cy="1827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mic Sans MS"/>
              <a:buNone/>
              <a:defRPr sz="5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8"/>
          <p:cNvSpPr txBox="1">
            <a:spLocks noGrp="1"/>
          </p:cNvSpPr>
          <p:nvPr>
            <p:ph type="subTitle" idx="1"/>
          </p:nvPr>
        </p:nvSpPr>
        <p:spPr>
          <a:xfrm rot="853085">
            <a:off x="7075878" y="2826510"/>
            <a:ext cx="497564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29"/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226" name="Google Shape;226;p29"/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/>
              <a:ahLst/>
              <a:cxnLst/>
              <a:rect l="l" t="t" r="r" b="b"/>
              <a:pathLst>
                <a:path w="3086392" h="3988178" extrusionOk="0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000">
                  <a:schemeClr val="lt1"/>
                </a:gs>
                <a:gs pos="100000">
                  <a:srgbClr val="FFAA00">
                    <a:alpha val="49803"/>
                  </a:srgbClr>
                </a:gs>
              </a:gsLst>
              <a:lin ang="4278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7" name="Google Shape;227;p29"/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/>
              <a:ahLst/>
              <a:cxnLst/>
              <a:rect l="l" t="t" r="r" b="b"/>
              <a:pathLst>
                <a:path w="9233775" h="6350602" extrusionOk="0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3000">
                  <a:schemeClr val="accent5"/>
                </a:gs>
                <a:gs pos="100000">
                  <a:schemeClr val="lt2"/>
                </a:gs>
              </a:gsLst>
              <a:lin ang="81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8" name="Google Shape;228;p29"/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/>
              <a:ahLst/>
              <a:cxnLst/>
              <a:rect l="l" t="t" r="r" b="b"/>
              <a:pathLst>
                <a:path w="8928946" h="6109279" extrusionOk="0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29" name="Google Shape;229;p29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30" name="Google Shape;230;p29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1" name="Google Shape;231;p29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32" name="Google Shape;232;p29"/>
          <p:cNvSpPr/>
          <p:nvPr/>
        </p:nvSpPr>
        <p:spPr>
          <a:xfrm>
            <a:off x="-24517" y="970945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3" name="Google Shape;233;p29"/>
          <p:cNvSpPr txBox="1">
            <a:spLocks noGrp="1"/>
          </p:cNvSpPr>
          <p:nvPr>
            <p:ph type="dt" idx="10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9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9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6" name="Google Shape;236;p29"/>
          <p:cNvSpPr/>
          <p:nvPr/>
        </p:nvSpPr>
        <p:spPr>
          <a:xfrm>
            <a:off x="-26126" y="587196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7" name="Google Shape;237;p29"/>
          <p:cNvSpPr txBox="1">
            <a:spLocks noGrp="1"/>
          </p:cNvSpPr>
          <p:nvPr>
            <p:ph type="title"/>
          </p:nvPr>
        </p:nvSpPr>
        <p:spPr>
          <a:xfrm rot="-360000">
            <a:off x="803491" y="1001491"/>
            <a:ext cx="4065084" cy="70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 sz="4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8" name="Google Shape;238;p29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39" name="Google Shape;239;p29"/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/>
              <a:ahLst/>
              <a:cxnLst/>
              <a:rect l="l" t="t" r="r" b="b"/>
              <a:pathLst>
                <a:path w="1207387" h="1143841" extrusionOk="0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/>
              <a:ahLst/>
              <a:cxnLst/>
              <a:rect l="l" t="t" r="r" b="b"/>
              <a:pathLst>
                <a:path w="2071623" h="635467" extrusionOk="0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1" name="Google Shape;241;p29"/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/>
              <a:ahLst/>
              <a:cxnLst/>
              <a:rect l="l" t="t" r="r" b="b"/>
              <a:pathLst>
                <a:path w="2287682" h="902363" extrusionOk="0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71083" t="19265" r="1772" b="-3567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2" name="Google Shape;242;p29"/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/>
              <a:ahLst/>
              <a:cxnLst/>
              <a:rect l="l" t="t" r="r" b="b"/>
              <a:pathLst>
                <a:path w="1601377" h="1461574" extrusionOk="0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9983" t="-142508" r="-99563" b="927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43" name="Google Shape;243;p29"/>
          <p:cNvSpPr txBox="1"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30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46" name="Google Shape;246;p30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7" name="Google Shape;247;p30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48" name="Google Shape;248;p30"/>
          <p:cNvSpPr/>
          <p:nvPr/>
        </p:nvSpPr>
        <p:spPr>
          <a:xfrm>
            <a:off x="-24517" y="519002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9" name="Google Shape;249;p30"/>
          <p:cNvSpPr txBox="1">
            <a:spLocks noGrp="1"/>
          </p:cNvSpPr>
          <p:nvPr>
            <p:ph type="dt" idx="10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30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0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2" name="Google Shape;252;p30"/>
          <p:cNvSpPr/>
          <p:nvPr/>
        </p:nvSpPr>
        <p:spPr>
          <a:xfrm>
            <a:off x="-26126" y="135253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53" name="Google Shape;253;p30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54" name="Google Shape;254;p30"/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/>
              <a:ahLst/>
              <a:cxnLst/>
              <a:rect l="l" t="t" r="r" b="b"/>
              <a:pathLst>
                <a:path w="1207387" h="1143841" extrusionOk="0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/>
              <a:ahLst/>
              <a:cxnLst/>
              <a:rect l="l" t="t" r="r" b="b"/>
              <a:pathLst>
                <a:path w="2071623" h="635467" extrusionOk="0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/>
              <a:ahLst/>
              <a:cxnLst/>
              <a:rect l="l" t="t" r="r" b="b"/>
              <a:pathLst>
                <a:path w="2287682" h="902363" extrusionOk="0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71083" t="19265" r="1772" b="-3567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/>
              <a:ahLst/>
              <a:cxnLst/>
              <a:rect l="l" t="t" r="r" b="b"/>
              <a:pathLst>
                <a:path w="1601377" h="1461574" extrusionOk="0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9983" t="-142508" r="-99563" b="927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58" name="Google Shape;258;p30"/>
          <p:cNvSpPr txBox="1">
            <a:spLocks noGrp="1"/>
          </p:cNvSpPr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30"/>
          <p:cNvSpPr txBox="1">
            <a:spLocks noGrp="1"/>
          </p:cNvSpPr>
          <p:nvPr>
            <p:ph type="body" idx="1"/>
          </p:nvPr>
        </p:nvSpPr>
        <p:spPr>
          <a:xfrm>
            <a:off x="911225" y="1825625"/>
            <a:ext cx="1044257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31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62" name="Google Shape;262;p31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3" name="Google Shape;263;p31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64" name="Google Shape;264;p31"/>
          <p:cNvSpPr/>
          <p:nvPr/>
        </p:nvSpPr>
        <p:spPr>
          <a:xfrm>
            <a:off x="-24517" y="519002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5" name="Google Shape;265;p31"/>
          <p:cNvSpPr txBox="1">
            <a:spLocks noGrp="1"/>
          </p:cNvSpPr>
          <p:nvPr>
            <p:ph type="dt" idx="10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31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31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8" name="Google Shape;268;p31"/>
          <p:cNvSpPr/>
          <p:nvPr/>
        </p:nvSpPr>
        <p:spPr>
          <a:xfrm>
            <a:off x="-26126" y="135253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69" name="Google Shape;269;p31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0" name="Google Shape;270;p31"/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/>
              <a:ahLst/>
              <a:cxnLst/>
              <a:rect l="l" t="t" r="r" b="b"/>
              <a:pathLst>
                <a:path w="1207387" h="1143841" extrusionOk="0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1" name="Google Shape;271;p31"/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/>
              <a:ahLst/>
              <a:cxnLst/>
              <a:rect l="l" t="t" r="r" b="b"/>
              <a:pathLst>
                <a:path w="2071623" h="635467" extrusionOk="0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2" name="Google Shape;272;p31"/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/>
              <a:ahLst/>
              <a:cxnLst/>
              <a:rect l="l" t="t" r="r" b="b"/>
              <a:pathLst>
                <a:path w="2287682" h="902363" extrusionOk="0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71083" t="19265" r="1772" b="-3567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3" name="Google Shape;273;p31"/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/>
              <a:ahLst/>
              <a:cxnLst/>
              <a:rect l="l" t="t" r="r" b="b"/>
              <a:pathLst>
                <a:path w="1601377" h="1461574" extrusionOk="0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9983" t="-142508" r="-99563" b="927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74" name="Google Shape;274;p31"/>
          <p:cNvSpPr txBox="1">
            <a:spLocks noGrp="1"/>
          </p:cNvSpPr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397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397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32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79" name="Google Shape;279;p32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81" name="Google Shape;281;p32"/>
          <p:cNvSpPr/>
          <p:nvPr/>
        </p:nvSpPr>
        <p:spPr>
          <a:xfrm>
            <a:off x="-24517" y="519002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2" name="Google Shape;282;p32"/>
          <p:cNvSpPr txBox="1">
            <a:spLocks noGrp="1"/>
          </p:cNvSpPr>
          <p:nvPr>
            <p:ph type="dt" idx="10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32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32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5" name="Google Shape;285;p32"/>
          <p:cNvSpPr/>
          <p:nvPr/>
        </p:nvSpPr>
        <p:spPr>
          <a:xfrm>
            <a:off x="-26126" y="135253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86" name="Google Shape;286;p32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87" name="Google Shape;287;p32"/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/>
              <a:ahLst/>
              <a:cxnLst/>
              <a:rect l="l" t="t" r="r" b="b"/>
              <a:pathLst>
                <a:path w="1207387" h="1143841" extrusionOk="0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/>
              <a:ahLst/>
              <a:cxnLst/>
              <a:rect l="l" t="t" r="r" b="b"/>
              <a:pathLst>
                <a:path w="2071623" h="635467" extrusionOk="0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/>
              <a:ahLst/>
              <a:cxnLst/>
              <a:rect l="l" t="t" r="r" b="b"/>
              <a:pathLst>
                <a:path w="2287682" h="902363" extrusionOk="0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71083" t="19265" r="1772" b="-3567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0" name="Google Shape;290;p32"/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/>
              <a:ahLst/>
              <a:cxnLst/>
              <a:rect l="l" t="t" r="r" b="b"/>
              <a:pathLst>
                <a:path w="1601377" h="1461574" extrusionOk="0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9983" t="-142508" r="-99563" b="927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91" name="Google Shape;291;p32"/>
          <p:cNvSpPr txBox="1">
            <a:spLocks noGrp="1"/>
          </p:cNvSpPr>
          <p:nvPr>
            <p:ph type="title"/>
          </p:nvPr>
        </p:nvSpPr>
        <p:spPr>
          <a:xfrm rot="-420000">
            <a:off x="285870" y="312092"/>
            <a:ext cx="4391191" cy="1368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32"/>
          <p:cNvSpPr txBox="1"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3" name="Google Shape;293;p32"/>
          <p:cNvSpPr txBox="1">
            <a:spLocks noGrp="1"/>
          </p:cNvSpPr>
          <p:nvPr>
            <p:ph type="body" idx="2"/>
          </p:nvPr>
        </p:nvSpPr>
        <p:spPr>
          <a:xfrm>
            <a:off x="839788" y="2638097"/>
            <a:ext cx="5157787" cy="3184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32"/>
          <p:cNvSpPr txBox="1">
            <a:spLocks noGrp="1"/>
          </p:cNvSpPr>
          <p:nvPr>
            <p:ph type="body" idx="3"/>
          </p:nvPr>
        </p:nvSpPr>
        <p:spPr>
          <a:xfrm>
            <a:off x="6172200" y="1942689"/>
            <a:ext cx="5183188" cy="56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5" name="Google Shape;295;p32"/>
          <p:cNvSpPr txBox="1">
            <a:spLocks noGrp="1"/>
          </p:cNvSpPr>
          <p:nvPr>
            <p:ph type="body" idx="4"/>
          </p:nvPr>
        </p:nvSpPr>
        <p:spPr>
          <a:xfrm>
            <a:off x="6172200" y="2638097"/>
            <a:ext cx="5183188" cy="3184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33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98" name="Google Shape;298;p33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9" name="Google Shape;299;p33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00" name="Google Shape;300;p33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33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2" name="Google Shape;302;p33"/>
          <p:cNvSpPr/>
          <p:nvPr/>
        </p:nvSpPr>
        <p:spPr>
          <a:xfrm>
            <a:off x="-24517" y="970945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3" name="Google Shape;303;p33"/>
          <p:cNvSpPr/>
          <p:nvPr/>
        </p:nvSpPr>
        <p:spPr>
          <a:xfrm>
            <a:off x="-26126" y="587196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4" name="Google Shape;304;p33"/>
          <p:cNvSpPr/>
          <p:nvPr/>
        </p:nvSpPr>
        <p:spPr>
          <a:xfrm>
            <a:off x="6083299" y="-12701"/>
            <a:ext cx="1092308" cy="1016100"/>
          </a:xfrm>
          <a:custGeom>
            <a:avLst/>
            <a:gdLst/>
            <a:ahLst/>
            <a:cxnLst/>
            <a:rect l="l" t="t" r="r" b="b"/>
            <a:pathLst>
              <a:path w="1092307" h="1016100" extrusionOk="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5" name="Google Shape;305;p33"/>
          <p:cNvSpPr/>
          <p:nvPr/>
        </p:nvSpPr>
        <p:spPr>
          <a:xfrm>
            <a:off x="5972798" y="-12701"/>
            <a:ext cx="1486046" cy="1333631"/>
          </a:xfrm>
          <a:custGeom>
            <a:avLst/>
            <a:gdLst/>
            <a:ahLst/>
            <a:cxnLst/>
            <a:rect l="l" t="t" r="r" b="b"/>
            <a:pathLst>
              <a:path w="1486046" h="1333631" extrusionOk="0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10563" t="-152622" r="-103964" b="10222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6" name="Google Shape;306;p33"/>
          <p:cNvSpPr txBox="1">
            <a:spLocks noGrp="1"/>
          </p:cNvSpPr>
          <p:nvPr>
            <p:ph type="body" idx="1"/>
          </p:nvPr>
        </p:nvSpPr>
        <p:spPr>
          <a:xfrm>
            <a:off x="5180012" y="1347788"/>
            <a:ext cx="6172200" cy="433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body" idx="2"/>
          </p:nvPr>
        </p:nvSpPr>
        <p:spPr>
          <a:xfrm>
            <a:off x="839788" y="2806262"/>
            <a:ext cx="3932237" cy="2872065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title"/>
          </p:nvPr>
        </p:nvSpPr>
        <p:spPr>
          <a:xfrm rot="-372015">
            <a:off x="857494" y="721373"/>
            <a:ext cx="39186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hart Slide">
  <p:cSld name="2_Chart Slide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34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11" name="Google Shape;311;p34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2" name="Google Shape;312;p34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13" name="Google Shape;313;p34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34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5" name="Google Shape;315;p34"/>
          <p:cNvSpPr/>
          <p:nvPr/>
        </p:nvSpPr>
        <p:spPr>
          <a:xfrm>
            <a:off x="-24517" y="970945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16" name="Google Shape;316;p34"/>
          <p:cNvSpPr/>
          <p:nvPr/>
        </p:nvSpPr>
        <p:spPr>
          <a:xfrm>
            <a:off x="-26126" y="587196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17" name="Google Shape;317;p34"/>
          <p:cNvSpPr/>
          <p:nvPr/>
        </p:nvSpPr>
        <p:spPr>
          <a:xfrm>
            <a:off x="6083299" y="-12701"/>
            <a:ext cx="1092308" cy="1016100"/>
          </a:xfrm>
          <a:custGeom>
            <a:avLst/>
            <a:gdLst/>
            <a:ahLst/>
            <a:cxnLst/>
            <a:rect l="l" t="t" r="r" b="b"/>
            <a:pathLst>
              <a:path w="1092307" h="1016100" extrusionOk="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18" name="Google Shape;318;p34"/>
          <p:cNvSpPr/>
          <p:nvPr/>
        </p:nvSpPr>
        <p:spPr>
          <a:xfrm>
            <a:off x="5972798" y="-12701"/>
            <a:ext cx="1486046" cy="1333631"/>
          </a:xfrm>
          <a:custGeom>
            <a:avLst/>
            <a:gdLst/>
            <a:ahLst/>
            <a:cxnLst/>
            <a:rect l="l" t="t" r="r" b="b"/>
            <a:pathLst>
              <a:path w="1486046" h="1333631" extrusionOk="0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10563" t="-152622" r="-103964" b="10222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19" name="Google Shape;319;p34"/>
          <p:cNvSpPr>
            <a:spLocks noGrp="1"/>
          </p:cNvSpPr>
          <p:nvPr>
            <p:ph type="pic" idx="2"/>
          </p:nvPr>
        </p:nvSpPr>
        <p:spPr>
          <a:xfrm>
            <a:off x="5183188" y="1347788"/>
            <a:ext cx="6172200" cy="4330539"/>
          </a:xfrm>
          <a:prstGeom prst="rect">
            <a:avLst/>
          </a:prstGeom>
          <a:noFill/>
          <a:ln>
            <a:noFill/>
          </a:ln>
        </p:spPr>
      </p:sp>
      <p:sp>
        <p:nvSpPr>
          <p:cNvPr id="320" name="Google Shape;320;p34"/>
          <p:cNvSpPr txBox="1">
            <a:spLocks noGrp="1"/>
          </p:cNvSpPr>
          <p:nvPr>
            <p:ph type="body" idx="1"/>
          </p:nvPr>
        </p:nvSpPr>
        <p:spPr>
          <a:xfrm>
            <a:off x="839788" y="2603601"/>
            <a:ext cx="3932237" cy="3074726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1" name="Google Shape;321;p34"/>
          <p:cNvSpPr txBox="1">
            <a:spLocks noGrp="1"/>
          </p:cNvSpPr>
          <p:nvPr>
            <p:ph type="title"/>
          </p:nvPr>
        </p:nvSpPr>
        <p:spPr>
          <a:xfrm rot="-371131">
            <a:off x="857652" y="725128"/>
            <a:ext cx="38332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with Caption">
  <p:cSld name="Video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17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8" name="Google Shape;38;p17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9" name="Google Shape;39;p17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40" name="Google Shape;40;p17"/>
          <p:cNvSpPr txBox="1">
            <a:spLocks noGrp="1"/>
          </p:cNvSpPr>
          <p:nvPr>
            <p:ph type="title"/>
          </p:nvPr>
        </p:nvSpPr>
        <p:spPr>
          <a:xfrm>
            <a:off x="4111752" y="5382175"/>
            <a:ext cx="3968496" cy="832104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1440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"/>
              <a:buNone/>
              <a:defRPr sz="2000" b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3" name="Google Shape;43;p17"/>
          <p:cNvSpPr>
            <a:spLocks noGrp="1"/>
          </p:cNvSpPr>
          <p:nvPr>
            <p:ph type="media" idx="2"/>
          </p:nvPr>
        </p:nvSpPr>
        <p:spPr>
          <a:xfrm>
            <a:off x="1743456" y="1113044"/>
            <a:ext cx="8705088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4" name="Google Shape;44;p17"/>
          <p:cNvSpPr/>
          <p:nvPr/>
        </p:nvSpPr>
        <p:spPr>
          <a:xfrm>
            <a:off x="-12729" y="3056551"/>
            <a:ext cx="1309593" cy="470436"/>
          </a:xfrm>
          <a:custGeom>
            <a:avLst/>
            <a:gdLst/>
            <a:ahLst/>
            <a:cxnLst/>
            <a:rect l="l" t="t" r="r" b="b"/>
            <a:pathLst>
              <a:path w="1309592" h="470436" extrusionOk="0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rgbClr val="D30F00">
                  <a:alpha val="4705"/>
                </a:srgbClr>
              </a:gs>
              <a:gs pos="100000">
                <a:srgbClr val="9D0F00">
                  <a:alpha val="20000"/>
                </a:srgbClr>
              </a:gs>
            </a:gsLst>
            <a:lin ang="984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5" name="Google Shape;45;p17"/>
          <p:cNvSpPr/>
          <p:nvPr/>
        </p:nvSpPr>
        <p:spPr>
          <a:xfrm>
            <a:off x="-12729" y="2995521"/>
            <a:ext cx="1525739" cy="737441"/>
          </a:xfrm>
          <a:custGeom>
            <a:avLst/>
            <a:gdLst/>
            <a:ahLst/>
            <a:cxnLst/>
            <a:rect l="l" t="t" r="r" b="b"/>
            <a:pathLst>
              <a:path w="1525739" h="737440" extrusionOk="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73096" t="23846" r="3067" b="-74792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/>
          </a:p>
        </p:txBody>
      </p:sp>
      <p:sp>
        <p:nvSpPr>
          <p:cNvPr id="46" name="Google Shape;46;p17"/>
          <p:cNvSpPr/>
          <p:nvPr/>
        </p:nvSpPr>
        <p:spPr>
          <a:xfrm>
            <a:off x="10792048" y="-12728"/>
            <a:ext cx="1398594" cy="1665599"/>
          </a:xfrm>
          <a:custGeom>
            <a:avLst/>
            <a:gdLst/>
            <a:ahLst/>
            <a:cxnLst/>
            <a:rect l="l" t="t" r="r" b="b"/>
            <a:pathLst>
              <a:path w="1398594" h="1665598" extrusionOk="0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7" name="Google Shape;47;p17"/>
          <p:cNvSpPr/>
          <p:nvPr/>
        </p:nvSpPr>
        <p:spPr>
          <a:xfrm>
            <a:off x="10686456" y="-12728"/>
            <a:ext cx="1513025" cy="1983461"/>
          </a:xfrm>
          <a:custGeom>
            <a:avLst/>
            <a:gdLst/>
            <a:ahLst/>
            <a:cxnLst/>
            <a:rect l="l" t="t" r="r" b="b"/>
            <a:pathLst>
              <a:path w="1513024" h="1983460" extrusionOk="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10184" t="-69720" r="-101660" b="6372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35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4" name="Google Shape;324;p35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25" name="Google Shape;325;p35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26" name="Google Shape;326;p35"/>
          <p:cNvSpPr/>
          <p:nvPr/>
        </p:nvSpPr>
        <p:spPr>
          <a:xfrm>
            <a:off x="-24517" y="519002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27" name="Google Shape;327;p35"/>
          <p:cNvSpPr txBox="1">
            <a:spLocks noGrp="1"/>
          </p:cNvSpPr>
          <p:nvPr>
            <p:ph type="dt" idx="10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35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35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0" name="Google Shape;330;p35"/>
          <p:cNvSpPr/>
          <p:nvPr/>
        </p:nvSpPr>
        <p:spPr>
          <a:xfrm>
            <a:off x="-26126" y="135253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331" name="Google Shape;331;p35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332" name="Google Shape;332;p35"/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/>
              <a:ahLst/>
              <a:cxnLst/>
              <a:rect l="l" t="t" r="r" b="b"/>
              <a:pathLst>
                <a:path w="1207387" h="1143841" extrusionOk="0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/>
              <a:ahLst/>
              <a:cxnLst/>
              <a:rect l="l" t="t" r="r" b="b"/>
              <a:pathLst>
                <a:path w="2071623" h="635467" extrusionOk="0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/>
              <a:ahLst/>
              <a:cxnLst/>
              <a:rect l="l" t="t" r="r" b="b"/>
              <a:pathLst>
                <a:path w="2287682" h="902363" extrusionOk="0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71083" t="19265" r="1772" b="-3567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/>
              <a:ahLst/>
              <a:cxnLst/>
              <a:rect l="l" t="t" r="r" b="b"/>
              <a:pathLst>
                <a:path w="1601377" h="1461574" extrusionOk="0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9983" t="-142508" r="-99563" b="927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36" name="Google Shape;336;p35"/>
          <p:cNvSpPr txBox="1">
            <a:spLocks noGrp="1"/>
          </p:cNvSpPr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nual">
  <p:cSld name="Manual">
    <p:bg>
      <p:bgPr>
        <a:solidFill>
          <a:schemeClr val="lt1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6"/>
          <p:cNvSpPr/>
          <p:nvPr/>
        </p:nvSpPr>
        <p:spPr>
          <a:xfrm>
            <a:off x="-12778" y="429785"/>
            <a:ext cx="7606299" cy="1490682"/>
          </a:xfrm>
          <a:custGeom>
            <a:avLst/>
            <a:gdLst/>
            <a:ahLst/>
            <a:cxnLst/>
            <a:rect l="l" t="t" r="r" b="b"/>
            <a:pathLst>
              <a:path w="7606298" h="1490681" extrusionOk="0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100000">
                <a:srgbClr val="008EDC">
                  <a:alpha val="20000"/>
                </a:srgbClr>
              </a:gs>
            </a:gsLst>
            <a:lin ang="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39" name="Google Shape;339;p36"/>
          <p:cNvSpPr txBox="1">
            <a:spLocks noGrp="1"/>
          </p:cNvSpPr>
          <p:nvPr>
            <p:ph type="body" idx="1"/>
          </p:nvPr>
        </p:nvSpPr>
        <p:spPr>
          <a:xfrm>
            <a:off x="711200" y="1896003"/>
            <a:ext cx="528638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7000"/>
              <a:buNone/>
              <a:defRPr sz="7000" b="1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0" name="Google Shape;340;p36"/>
          <p:cNvSpPr txBox="1">
            <a:spLocks noGrp="1"/>
          </p:cNvSpPr>
          <p:nvPr>
            <p:ph type="body" idx="2"/>
          </p:nvPr>
        </p:nvSpPr>
        <p:spPr>
          <a:xfrm>
            <a:off x="1185863" y="2088090"/>
            <a:ext cx="310311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 b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1" name="Google Shape;341;p36"/>
          <p:cNvSpPr txBox="1">
            <a:spLocks noGrp="1"/>
          </p:cNvSpPr>
          <p:nvPr>
            <p:ph type="body" idx="3"/>
          </p:nvPr>
        </p:nvSpPr>
        <p:spPr>
          <a:xfrm>
            <a:off x="4804600" y="1896003"/>
            <a:ext cx="528638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7000"/>
              <a:buNone/>
              <a:defRPr sz="7000" b="1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36"/>
          <p:cNvSpPr txBox="1">
            <a:spLocks noGrp="1"/>
          </p:cNvSpPr>
          <p:nvPr>
            <p:ph type="body" idx="4"/>
          </p:nvPr>
        </p:nvSpPr>
        <p:spPr>
          <a:xfrm>
            <a:off x="5349603" y="2088090"/>
            <a:ext cx="2243918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 b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5"/>
          </p:nvPr>
        </p:nvSpPr>
        <p:spPr>
          <a:xfrm>
            <a:off x="7890713" y="1913782"/>
            <a:ext cx="528638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7000"/>
              <a:buNone/>
              <a:defRPr sz="7000" b="1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36"/>
          <p:cNvSpPr txBox="1">
            <a:spLocks noGrp="1"/>
          </p:cNvSpPr>
          <p:nvPr>
            <p:ph type="body" idx="6"/>
          </p:nvPr>
        </p:nvSpPr>
        <p:spPr>
          <a:xfrm>
            <a:off x="8435716" y="2105869"/>
            <a:ext cx="2959116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 b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36"/>
          <p:cNvSpPr txBox="1">
            <a:spLocks noGrp="1"/>
          </p:cNvSpPr>
          <p:nvPr>
            <p:ph type="body" idx="7"/>
          </p:nvPr>
        </p:nvSpPr>
        <p:spPr>
          <a:xfrm>
            <a:off x="891723" y="2943573"/>
            <a:ext cx="1698625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6" name="Google Shape;346;p36"/>
          <p:cNvSpPr txBox="1">
            <a:spLocks noGrp="1"/>
          </p:cNvSpPr>
          <p:nvPr>
            <p:ph type="body" idx="8"/>
          </p:nvPr>
        </p:nvSpPr>
        <p:spPr>
          <a:xfrm>
            <a:off x="2590348" y="2943573"/>
            <a:ext cx="1698625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7" name="Google Shape;347;p36"/>
          <p:cNvSpPr txBox="1">
            <a:spLocks noGrp="1"/>
          </p:cNvSpPr>
          <p:nvPr>
            <p:ph type="body" idx="9"/>
          </p:nvPr>
        </p:nvSpPr>
        <p:spPr>
          <a:xfrm>
            <a:off x="4794793" y="2943573"/>
            <a:ext cx="1698625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8" name="Google Shape;348;p36"/>
          <p:cNvSpPr txBox="1">
            <a:spLocks noGrp="1"/>
          </p:cNvSpPr>
          <p:nvPr>
            <p:ph type="body" idx="13"/>
          </p:nvPr>
        </p:nvSpPr>
        <p:spPr>
          <a:xfrm>
            <a:off x="7876955" y="2942030"/>
            <a:ext cx="3517877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" name="Google Shape;349;p36"/>
          <p:cNvSpPr txBox="1">
            <a:spLocks noGrp="1"/>
          </p:cNvSpPr>
          <p:nvPr>
            <p:ph type="body" idx="14"/>
          </p:nvPr>
        </p:nvSpPr>
        <p:spPr>
          <a:xfrm>
            <a:off x="891722" y="5607548"/>
            <a:ext cx="3397251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0">
                <a:solidFill>
                  <a:schemeClr val="accent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36"/>
          <p:cNvSpPr txBox="1">
            <a:spLocks noGrp="1"/>
          </p:cNvSpPr>
          <p:nvPr>
            <p:ph type="body" idx="15"/>
          </p:nvPr>
        </p:nvSpPr>
        <p:spPr>
          <a:xfrm>
            <a:off x="4794792" y="4909834"/>
            <a:ext cx="1698625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body" idx="16"/>
          </p:nvPr>
        </p:nvSpPr>
        <p:spPr>
          <a:xfrm>
            <a:off x="7890713" y="4909834"/>
            <a:ext cx="2692939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>
            <a:spLocks noGrp="1"/>
          </p:cNvSpPr>
          <p:nvPr>
            <p:ph type="pic" idx="17"/>
          </p:nvPr>
        </p:nvSpPr>
        <p:spPr>
          <a:xfrm>
            <a:off x="891723" y="3816446"/>
            <a:ext cx="1636776" cy="1618488"/>
          </a:xfrm>
          <a:prstGeom prst="rect">
            <a:avLst/>
          </a:prstGeom>
          <a:noFill/>
          <a:ln>
            <a:noFill/>
          </a:ln>
        </p:spPr>
      </p:sp>
      <p:sp>
        <p:nvSpPr>
          <p:cNvPr id="353" name="Google Shape;353;p36"/>
          <p:cNvSpPr>
            <a:spLocks noGrp="1"/>
          </p:cNvSpPr>
          <p:nvPr>
            <p:ph type="pic" idx="18"/>
          </p:nvPr>
        </p:nvSpPr>
        <p:spPr>
          <a:xfrm>
            <a:off x="2590348" y="3816446"/>
            <a:ext cx="1636776" cy="1618488"/>
          </a:xfrm>
          <a:prstGeom prst="rect">
            <a:avLst/>
          </a:prstGeom>
          <a:noFill/>
          <a:ln>
            <a:noFill/>
          </a:ln>
        </p:spPr>
      </p:sp>
      <p:sp>
        <p:nvSpPr>
          <p:cNvPr id="354" name="Google Shape;354;p36"/>
          <p:cNvSpPr>
            <a:spLocks noGrp="1"/>
          </p:cNvSpPr>
          <p:nvPr>
            <p:ph type="pic" idx="19"/>
          </p:nvPr>
        </p:nvSpPr>
        <p:spPr>
          <a:xfrm>
            <a:off x="4794793" y="3816446"/>
            <a:ext cx="2048256" cy="896112"/>
          </a:xfrm>
          <a:prstGeom prst="rect">
            <a:avLst/>
          </a:prstGeom>
          <a:noFill/>
          <a:ln>
            <a:noFill/>
          </a:ln>
        </p:spPr>
      </p:sp>
      <p:sp>
        <p:nvSpPr>
          <p:cNvPr id="355" name="Google Shape;355;p36"/>
          <p:cNvSpPr>
            <a:spLocks noGrp="1"/>
          </p:cNvSpPr>
          <p:nvPr>
            <p:ph type="pic" idx="20"/>
          </p:nvPr>
        </p:nvSpPr>
        <p:spPr>
          <a:xfrm>
            <a:off x="7876955" y="3864572"/>
            <a:ext cx="1481328" cy="758952"/>
          </a:xfrm>
          <a:prstGeom prst="rect">
            <a:avLst/>
          </a:prstGeom>
          <a:noFill/>
          <a:ln>
            <a:noFill/>
          </a:ln>
        </p:spPr>
      </p:sp>
      <p:sp>
        <p:nvSpPr>
          <p:cNvPr id="356" name="Google Shape;356;p36"/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7909560" cy="106984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000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18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50" name="Google Shape;50;p18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1" name="Google Shape;51;p18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52" name="Google Shape;52;p18"/>
          <p:cNvSpPr txBox="1">
            <a:spLocks noGrp="1"/>
          </p:cNvSpPr>
          <p:nvPr>
            <p:ph type="dt" idx="10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55" name="Google Shape;55;p18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56" name="Google Shape;56;p18"/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/>
              <a:ahLst/>
              <a:cxnLst/>
              <a:rect l="l" t="t" r="r" b="b"/>
              <a:pathLst>
                <a:path w="1207387" h="1143841" extrusionOk="0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7" name="Google Shape;57;p18"/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/>
              <a:ahLst/>
              <a:cxnLst/>
              <a:rect l="l" t="t" r="r" b="b"/>
              <a:pathLst>
                <a:path w="2071623" h="635467" extrusionOk="0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8" name="Google Shape;58;p18"/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/>
              <a:ahLst/>
              <a:cxnLst/>
              <a:rect l="l" t="t" r="r" b="b"/>
              <a:pathLst>
                <a:path w="2287682" h="902363" extrusionOk="0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71083" t="19265" r="1772" b="-3567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9" name="Google Shape;59;p18"/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/>
              <a:ahLst/>
              <a:cxnLst/>
              <a:rect l="l" t="t" r="r" b="b"/>
              <a:pathLst>
                <a:path w="1601377" h="1461574" extrusionOk="0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9983" t="-142508" r="-99563" b="927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19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62" name="Google Shape;62;p19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3" name="Google Shape;63;p19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64" name="Google Shape;64;p19"/>
          <p:cNvSpPr/>
          <p:nvPr/>
        </p:nvSpPr>
        <p:spPr>
          <a:xfrm>
            <a:off x="-24517" y="519002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" name="Google Shape;68;p19"/>
          <p:cNvSpPr/>
          <p:nvPr/>
        </p:nvSpPr>
        <p:spPr>
          <a:xfrm>
            <a:off x="-26126" y="135253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69" name="Google Shape;69;p19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70" name="Google Shape;70;p19"/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/>
              <a:ahLst/>
              <a:cxnLst/>
              <a:rect l="l" t="t" r="r" b="b"/>
              <a:pathLst>
                <a:path w="1207387" h="1143841" extrusionOk="0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1" name="Google Shape;71;p19"/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/>
              <a:ahLst/>
              <a:cxnLst/>
              <a:rect l="l" t="t" r="r" b="b"/>
              <a:pathLst>
                <a:path w="2071623" h="635467" extrusionOk="0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2" name="Google Shape;72;p19"/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/>
              <a:ahLst/>
              <a:cxnLst/>
              <a:rect l="l" t="t" r="r" b="b"/>
              <a:pathLst>
                <a:path w="2287682" h="902363" extrusionOk="0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71083" t="19265" r="1772" b="-3567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3" name="Google Shape;73;p19"/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/>
              <a:ahLst/>
              <a:cxnLst/>
              <a:rect l="l" t="t" r="r" b="b"/>
              <a:pathLst>
                <a:path w="1601377" h="1461574" extrusionOk="0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9983" t="-142508" r="-99563" b="927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1444441" y="2373246"/>
            <a:ext cx="9303119" cy="211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Image">
  <p:cSld name="Section Header with Imag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20"/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78" name="Google Shape;78;p20"/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/>
              <a:ahLst/>
              <a:cxnLst/>
              <a:rect l="l" t="t" r="r" b="b"/>
              <a:pathLst>
                <a:path w="3086392" h="3988178" extrusionOk="0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000">
                  <a:schemeClr val="lt1"/>
                </a:gs>
                <a:gs pos="100000">
                  <a:srgbClr val="FFAA00">
                    <a:alpha val="49803"/>
                  </a:srgbClr>
                </a:gs>
              </a:gsLst>
              <a:lin ang="4278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9" name="Google Shape;79;p20"/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/>
              <a:ahLst/>
              <a:cxnLst/>
              <a:rect l="l" t="t" r="r" b="b"/>
              <a:pathLst>
                <a:path w="9233775" h="6350602" extrusionOk="0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3000">
                  <a:schemeClr val="accent5"/>
                </a:gs>
                <a:gs pos="100000">
                  <a:schemeClr val="lt2"/>
                </a:gs>
              </a:gsLst>
              <a:lin ang="81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0" name="Google Shape;80;p20"/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/>
              <a:ahLst/>
              <a:cxnLst/>
              <a:rect l="l" t="t" r="r" b="b"/>
              <a:pathLst>
                <a:path w="8928946" h="6109279" extrusionOk="0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81" name="Google Shape;81;p20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2" name="Google Shape;82;p20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3" name="Google Shape;83;p20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84" name="Google Shape;84;p20"/>
          <p:cNvSpPr/>
          <p:nvPr/>
        </p:nvSpPr>
        <p:spPr>
          <a:xfrm>
            <a:off x="-24517" y="970945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5" name="Google Shape;85;p20"/>
          <p:cNvSpPr>
            <a:spLocks noGrp="1"/>
          </p:cNvSpPr>
          <p:nvPr>
            <p:ph type="pic" idx="2"/>
          </p:nvPr>
        </p:nvSpPr>
        <p:spPr>
          <a:xfrm>
            <a:off x="3314240" y="793217"/>
            <a:ext cx="8877760" cy="6064783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0"/>
          <p:cNvSpPr txBox="1">
            <a:spLocks noGrp="1"/>
          </p:cNvSpPr>
          <p:nvPr>
            <p:ph type="dt" idx="10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" name="Google Shape;89;p20"/>
          <p:cNvSpPr/>
          <p:nvPr/>
        </p:nvSpPr>
        <p:spPr>
          <a:xfrm>
            <a:off x="-26126" y="587196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 rot="-360000">
            <a:off x="803491" y="1001491"/>
            <a:ext cx="4065084" cy="70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 sz="4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1" name="Google Shape;91;p20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92" name="Google Shape;92;p20"/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/>
              <a:ahLst/>
              <a:cxnLst/>
              <a:rect l="l" t="t" r="r" b="b"/>
              <a:pathLst>
                <a:path w="1207387" h="1143841" extrusionOk="0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3" name="Google Shape;93;p20"/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/>
              <a:ahLst/>
              <a:cxnLst/>
              <a:rect l="l" t="t" r="r" b="b"/>
              <a:pathLst>
                <a:path w="2071623" h="635467" extrusionOk="0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4" name="Google Shape;94;p20"/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/>
              <a:ahLst/>
              <a:cxnLst/>
              <a:rect l="l" t="t" r="r" b="b"/>
              <a:pathLst>
                <a:path w="2287682" h="902363" extrusionOk="0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71083" t="19265" r="1772" b="-3567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5" name="Google Shape;95;p20"/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/>
              <a:ahLst/>
              <a:cxnLst/>
              <a:rect l="l" t="t" r="r" b="b"/>
              <a:pathLst>
                <a:path w="1601377" h="1461574" extrusionOk="0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9983" t="-142508" r="-99563" b="927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ayout 1">
  <p:cSld name="Text Layout 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21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8" name="Google Shape;98;p21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9" name="Google Shape;99;p21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00" name="Google Shape;100;p21"/>
          <p:cNvSpPr txBox="1">
            <a:spLocks noGrp="1"/>
          </p:cNvSpPr>
          <p:nvPr>
            <p:ph type="body" idx="1"/>
          </p:nvPr>
        </p:nvSpPr>
        <p:spPr>
          <a:xfrm>
            <a:off x="748030" y="2442380"/>
            <a:ext cx="3913632" cy="804672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144000" tIns="72000" rIns="91425" bIns="720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dt" idx="10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4" name="Google Shape;104;p21"/>
          <p:cNvSpPr/>
          <p:nvPr/>
        </p:nvSpPr>
        <p:spPr>
          <a:xfrm>
            <a:off x="-24517" y="970945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5" name="Google Shape;105;p21"/>
          <p:cNvSpPr/>
          <p:nvPr/>
        </p:nvSpPr>
        <p:spPr>
          <a:xfrm>
            <a:off x="-26126" y="587196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 rot="-360000">
            <a:off x="846111" y="974881"/>
            <a:ext cx="3933620" cy="73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2"/>
          </p:nvPr>
        </p:nvSpPr>
        <p:spPr>
          <a:xfrm>
            <a:off x="808990" y="3392622"/>
            <a:ext cx="3913188" cy="224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 b="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08" name="Google Shape;108;p21"/>
          <p:cNvGrpSpPr/>
          <p:nvPr/>
        </p:nvGrpSpPr>
        <p:grpSpPr>
          <a:xfrm>
            <a:off x="5518024" y="-12700"/>
            <a:ext cx="6359713" cy="6455013"/>
            <a:chOff x="5518024" y="-12700"/>
            <a:chExt cx="6359713" cy="6455013"/>
          </a:xfrm>
        </p:grpSpPr>
        <p:sp>
          <p:nvSpPr>
            <p:cNvPr id="109" name="Google Shape;109;p21"/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/>
              <a:ahLst/>
              <a:cxnLst/>
              <a:rect l="l" t="t" r="r" b="b"/>
              <a:pathLst>
                <a:path w="2287209" h="5565543" extrusionOk="0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5882"/>
                  </a:srgbClr>
                </a:gs>
                <a:gs pos="3000">
                  <a:srgbClr val="FFAA00">
                    <a:alpha val="5882"/>
                  </a:srgbClr>
                </a:gs>
                <a:gs pos="100000">
                  <a:srgbClr val="FFAA00">
                    <a:alpha val="49803"/>
                  </a:srgbClr>
                </a:gs>
              </a:gsLst>
              <a:lin ang="588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0" name="Google Shape;110;p21"/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/>
              <a:ahLst/>
              <a:cxnLst/>
              <a:rect l="l" t="t" r="r" b="b"/>
              <a:pathLst>
                <a:path w="6340653" h="6455013" extrusionOk="0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3000">
                  <a:schemeClr val="accent5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1" name="Google Shape;111;p21"/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/>
              <a:ahLst/>
              <a:cxnLst/>
              <a:rect l="l" t="t" r="r" b="b"/>
              <a:pathLst>
                <a:path w="5756143" h="6150052" extrusionOk="0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12" name="Google Shape;112;p21"/>
          <p:cNvSpPr>
            <a:spLocks noGrp="1"/>
          </p:cNvSpPr>
          <p:nvPr>
            <p:ph type="pic" idx="3"/>
          </p:nvPr>
        </p:nvSpPr>
        <p:spPr>
          <a:xfrm rot="720000">
            <a:off x="6384187" y="209524"/>
            <a:ext cx="4647699" cy="547210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ayout 2">
  <p:cSld name="Text Layout 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22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15" name="Google Shape;115;p22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6" name="Google Shape;116;p22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17" name="Google Shape;117;p22"/>
          <p:cNvSpPr txBox="1">
            <a:spLocks noGrp="1"/>
          </p:cNvSpPr>
          <p:nvPr>
            <p:ph type="dt" idx="10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20" name="Google Shape;120;p22"/>
          <p:cNvGrpSpPr/>
          <p:nvPr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21" name="Google Shape;121;p22"/>
            <p:cNvSpPr/>
            <p:nvPr/>
          </p:nvSpPr>
          <p:spPr>
            <a:xfrm>
              <a:off x="-24517" y="970945"/>
              <a:ext cx="4593600" cy="1238400"/>
            </a:xfrm>
            <a:custGeom>
              <a:avLst/>
              <a:gdLst/>
              <a:ahLst/>
              <a:cxnLst/>
              <a:rect l="l" t="t" r="r" b="b"/>
              <a:pathLst>
                <a:path w="3457575" h="942975" extrusionOk="0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>
              <a:gsLst>
                <a:gs pos="0">
                  <a:srgbClr val="008EDC">
                    <a:alpha val="9803"/>
                  </a:srgbClr>
                </a:gs>
                <a:gs pos="88000">
                  <a:srgbClr val="008EDC">
                    <a:alpha val="49803"/>
                  </a:srgbClr>
                </a:gs>
                <a:gs pos="100000">
                  <a:srgbClr val="008EDC">
                    <a:alpha val="4980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2" name="Google Shape;122;p22"/>
            <p:cNvSpPr/>
            <p:nvPr/>
          </p:nvSpPr>
          <p:spPr>
            <a:xfrm>
              <a:off x="-26126" y="587196"/>
              <a:ext cx="4885313" cy="1632656"/>
            </a:xfrm>
            <a:custGeom>
              <a:avLst/>
              <a:gdLst/>
              <a:ahLst/>
              <a:cxnLst/>
              <a:rect l="l" t="t" r="r" b="b"/>
              <a:pathLst>
                <a:path w="4885312" h="1632656" extrusionOk="0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 rot="360000">
            <a:off x="7354844" y="895259"/>
            <a:ext cx="4735459" cy="1012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6879053" y="2442380"/>
            <a:ext cx="3913632" cy="804672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0" scaled="0"/>
          </a:gradFill>
          <a:ln>
            <a:noFill/>
          </a:ln>
        </p:spPr>
        <p:txBody>
          <a:bodyPr spcFirstLastPara="1" wrap="square" lIns="144000" tIns="108000" rIns="108000" bIns="1080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2"/>
          </p:nvPr>
        </p:nvSpPr>
        <p:spPr>
          <a:xfrm>
            <a:off x="6932841" y="3401290"/>
            <a:ext cx="4347933" cy="69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3"/>
          </p:nvPr>
        </p:nvSpPr>
        <p:spPr>
          <a:xfrm>
            <a:off x="6932841" y="4200309"/>
            <a:ext cx="4347933" cy="140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27" name="Google Shape;127;p22"/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128" name="Google Shape;128;p22"/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/>
              <a:ahLst/>
              <a:cxnLst/>
              <a:rect l="l" t="t" r="r" b="b"/>
              <a:pathLst>
                <a:path w="6396137" h="1759509" extrusionOk="0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49803"/>
                  </a:srgbClr>
                </a:gs>
                <a:gs pos="100000">
                  <a:srgbClr val="FFAA00">
                    <a:alpha val="5882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9" name="Google Shape;129;p22"/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/>
              <a:ahLst/>
              <a:cxnLst/>
              <a:rect l="l" t="t" r="r" b="b"/>
              <a:pathLst>
                <a:path w="6418971" h="5683200" extrusionOk="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8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0" name="Google Shape;130;p22"/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/>
              <a:ahLst/>
              <a:cxnLst/>
              <a:rect l="l" t="t" r="r" b="b"/>
              <a:pathLst>
                <a:path w="6114514" h="5404114" extrusionOk="0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31" name="Google Shape;131;p22"/>
          <p:cNvSpPr>
            <a:spLocks noGrp="1"/>
          </p:cNvSpPr>
          <p:nvPr>
            <p:ph type="pic" idx="4"/>
          </p:nvPr>
        </p:nvSpPr>
        <p:spPr>
          <a:xfrm>
            <a:off x="-694" y="0"/>
            <a:ext cx="6065966" cy="53558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with Subtitle">
  <p:cSld name="Two Content with Subtitl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23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34" name="Google Shape;134;p23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xfrm>
            <a:off x="1032739" y="2647949"/>
            <a:ext cx="4593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 b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2"/>
          </p:nvPr>
        </p:nvSpPr>
        <p:spPr>
          <a:xfrm>
            <a:off x="1030139" y="3248025"/>
            <a:ext cx="4573338" cy="231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0" name="Google Shape;140;p23"/>
          <p:cNvSpPr/>
          <p:nvPr/>
        </p:nvSpPr>
        <p:spPr>
          <a:xfrm>
            <a:off x="-24517" y="970945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1" name="Google Shape;141;p23"/>
          <p:cNvSpPr/>
          <p:nvPr/>
        </p:nvSpPr>
        <p:spPr>
          <a:xfrm>
            <a:off x="-26126" y="587196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2" name="Google Shape;142;p23"/>
          <p:cNvSpPr txBox="1">
            <a:spLocks noGrp="1"/>
          </p:cNvSpPr>
          <p:nvPr>
            <p:ph type="title"/>
          </p:nvPr>
        </p:nvSpPr>
        <p:spPr>
          <a:xfrm rot="-360000">
            <a:off x="830561" y="849316"/>
            <a:ext cx="3923299" cy="104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body" idx="3"/>
          </p:nvPr>
        </p:nvSpPr>
        <p:spPr>
          <a:xfrm>
            <a:off x="6207364" y="2647949"/>
            <a:ext cx="507601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 b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body" idx="4"/>
          </p:nvPr>
        </p:nvSpPr>
        <p:spPr>
          <a:xfrm>
            <a:off x="6207363" y="3248025"/>
            <a:ext cx="5073411" cy="231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5"/>
          </p:nvPr>
        </p:nvSpPr>
        <p:spPr>
          <a:xfrm>
            <a:off x="5676900" y="1374622"/>
            <a:ext cx="5202936" cy="1115568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0" scaled="0"/>
          </a:gradFill>
          <a:ln>
            <a:noFill/>
          </a:ln>
        </p:spPr>
        <p:txBody>
          <a:bodyPr spcFirstLastPara="1" wrap="square" lIns="144000" tIns="108000" rIns="108000" bIns="1080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3"/>
          <p:cNvSpPr/>
          <p:nvPr/>
        </p:nvSpPr>
        <p:spPr>
          <a:xfrm>
            <a:off x="4200902" y="5658793"/>
            <a:ext cx="1842058" cy="1206865"/>
          </a:xfrm>
          <a:custGeom>
            <a:avLst/>
            <a:gdLst/>
            <a:ahLst/>
            <a:cxnLst/>
            <a:rect l="l" t="t" r="r" b="b"/>
            <a:pathLst>
              <a:path w="1842057" h="1206865" extrusionOk="0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rgbClr val="C074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834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7" name="Google Shape;147;p23"/>
          <p:cNvSpPr/>
          <p:nvPr/>
        </p:nvSpPr>
        <p:spPr>
          <a:xfrm>
            <a:off x="4406705" y="5524132"/>
            <a:ext cx="2045319" cy="1346608"/>
          </a:xfrm>
          <a:custGeom>
            <a:avLst/>
            <a:gdLst/>
            <a:ahLst/>
            <a:cxnLst/>
            <a:rect l="l" t="t" r="r" b="b"/>
            <a:pathLst>
              <a:path w="2045319" h="1346607" extrusionOk="0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51457" t="10701" r="5238" b="-85590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Slide">
  <p:cSld name="Chart Slid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24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50" name="Google Shape;150;p24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1" name="Google Shape;151;p24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52" name="Google Shape;152;p24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24"/>
          <p:cNvSpPr/>
          <p:nvPr/>
        </p:nvSpPr>
        <p:spPr>
          <a:xfrm>
            <a:off x="-24517" y="970945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5" name="Google Shape;155;p24"/>
          <p:cNvSpPr/>
          <p:nvPr/>
        </p:nvSpPr>
        <p:spPr>
          <a:xfrm>
            <a:off x="-26126" y="587196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 rot="-360000">
            <a:off x="837870" y="842706"/>
            <a:ext cx="3960711" cy="1061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1"/>
          </p:nvPr>
        </p:nvSpPr>
        <p:spPr>
          <a:xfrm>
            <a:off x="748030" y="2755778"/>
            <a:ext cx="2724912" cy="2267712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144000" tIns="108000" rIns="108000" bIns="1080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24"/>
          <p:cNvSpPr>
            <a:spLocks noGrp="1"/>
          </p:cNvSpPr>
          <p:nvPr>
            <p:ph type="chart" idx="2"/>
          </p:nvPr>
        </p:nvSpPr>
        <p:spPr>
          <a:xfrm>
            <a:off x="5159375" y="1347788"/>
            <a:ext cx="6121400" cy="409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59" name="Google Shape;159;p24"/>
          <p:cNvSpPr/>
          <p:nvPr/>
        </p:nvSpPr>
        <p:spPr>
          <a:xfrm>
            <a:off x="6083299" y="-12701"/>
            <a:ext cx="1092308" cy="1016100"/>
          </a:xfrm>
          <a:custGeom>
            <a:avLst/>
            <a:gdLst/>
            <a:ahLst/>
            <a:cxnLst/>
            <a:rect l="l" t="t" r="r" b="b"/>
            <a:pathLst>
              <a:path w="1092307" h="1016100" extrusionOk="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0" name="Google Shape;160;p24"/>
          <p:cNvSpPr/>
          <p:nvPr/>
        </p:nvSpPr>
        <p:spPr>
          <a:xfrm>
            <a:off x="5972798" y="-12701"/>
            <a:ext cx="1486046" cy="1333631"/>
          </a:xfrm>
          <a:custGeom>
            <a:avLst/>
            <a:gdLst/>
            <a:ahLst/>
            <a:cxnLst/>
            <a:rect l="l" t="t" r="r" b="b"/>
            <a:pathLst>
              <a:path w="1486046" h="1333631" extrusionOk="0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10563" t="-152622" r="-103964" b="10222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  <a:defRPr sz="4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BB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2" pos="3840">
          <p15:clr>
            <a:srgbClr val="F26B43"/>
          </p15:clr>
        </p15:guide>
        <p15:guide id="3" pos="574">
          <p15:clr>
            <a:srgbClr val="F26B43"/>
          </p15:clr>
        </p15:guide>
        <p15:guide id="4" pos="7106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pos="3250">
          <p15:clr>
            <a:srgbClr val="F26B43"/>
          </p15:clr>
        </p15:guide>
        <p15:guide id="7" pos="443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Layout" Target="../diagrams/layout1.xml"/><Relationship Id="rId7" Type="http://schemas.openxmlformats.org/officeDocument/2006/relationships/hyperlink" Target="mailto:fremington@thsp.or.uk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customXml" Target="../ink/ink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"/>
          <p:cNvSpPr txBox="1">
            <a:spLocks noGrp="1"/>
          </p:cNvSpPr>
          <p:nvPr>
            <p:ph type="body" idx="3"/>
          </p:nvPr>
        </p:nvSpPr>
        <p:spPr>
          <a:xfrm rot="719807">
            <a:off x="9413466" y="636334"/>
            <a:ext cx="1703097" cy="85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GB" sz="1800">
                <a:latin typeface="OpenDyslexicAlta" panose="00000500000000000000" pitchFamily="50" charset="0"/>
              </a:rPr>
              <a:t>September 2025</a:t>
            </a:r>
            <a:endParaRPr sz="1800">
              <a:latin typeface="OpenDyslexicAlta" panose="00000500000000000000" pitchFamily="50" charset="0"/>
            </a:endParaRPr>
          </a:p>
        </p:txBody>
      </p:sp>
      <p:sp>
        <p:nvSpPr>
          <p:cNvPr id="362" name="Google Shape;362;p1"/>
          <p:cNvSpPr txBox="1">
            <a:spLocks noGrp="1"/>
          </p:cNvSpPr>
          <p:nvPr>
            <p:ph type="ctrTitle"/>
          </p:nvPr>
        </p:nvSpPr>
        <p:spPr>
          <a:xfrm rot="840000">
            <a:off x="6995811" y="2730479"/>
            <a:ext cx="5419453" cy="1827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mic Sans MS"/>
              <a:buNone/>
            </a:pPr>
            <a:r>
              <a:rPr lang="en-GB">
                <a:latin typeface="OpenDyslexicAlta" panose="00000500000000000000" pitchFamily="50" charset="0"/>
              </a:rPr>
              <a:t>Meet the Teacher</a:t>
            </a:r>
            <a:endParaRPr>
              <a:latin typeface="OpenDyslexicAlta" panose="00000500000000000000" pitchFamily="50" charset="0"/>
            </a:endParaRPr>
          </a:p>
        </p:txBody>
      </p:sp>
      <p:sp>
        <p:nvSpPr>
          <p:cNvPr id="363" name="Google Shape;363;p1"/>
          <p:cNvSpPr txBox="1">
            <a:spLocks noGrp="1"/>
          </p:cNvSpPr>
          <p:nvPr>
            <p:ph type="subTitle" idx="1"/>
          </p:nvPr>
        </p:nvSpPr>
        <p:spPr>
          <a:xfrm rot="720000">
            <a:off x="7715535" y="5084690"/>
            <a:ext cx="4378916" cy="858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GB">
                <a:latin typeface="OpenDyslexicAlta"/>
              </a:rPr>
              <a:t>          Porpoise Class</a:t>
            </a:r>
            <a:endParaRPr>
              <a:latin typeface="OpenDyslexicAlta"/>
            </a:endParaRPr>
          </a:p>
        </p:txBody>
      </p:sp>
      <p:pic>
        <p:nvPicPr>
          <p:cNvPr id="364" name="Google Shape;364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219" b="3218"/>
          <a:stretch/>
        </p:blipFill>
        <p:spPr>
          <a:xfrm>
            <a:off x="448573" y="1497627"/>
            <a:ext cx="5251999" cy="4479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1"/>
          <p:cNvSpPr txBox="1">
            <a:spLocks noGrp="1"/>
          </p:cNvSpPr>
          <p:nvPr>
            <p:ph type="title"/>
          </p:nvPr>
        </p:nvSpPr>
        <p:spPr>
          <a:xfrm rot="840000">
            <a:off x="7388594" y="2045086"/>
            <a:ext cx="4821219" cy="1325563"/>
          </a:xfr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None/>
            </a:pPr>
            <a:r>
              <a:rPr lang="en-GB" sz="4700">
                <a:latin typeface="OpenDyslexicAlta" panose="00000500000000000000" pitchFamily="50" charset="0"/>
              </a:rPr>
              <a:t>Learning Powers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66FBDC-58CD-5AEA-00C1-A596EB2C72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9161" b="-2"/>
          <a:stretch>
            <a:fillRect/>
          </a:stretch>
        </p:blipFill>
        <p:spPr>
          <a:xfrm rot="21600000">
            <a:off x="-1600" y="1096296"/>
            <a:ext cx="6052552" cy="5259842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13" name="Google Shape;413;p11" hidden="1"/>
          <p:cNvSpPr txBox="1">
            <a:spLocks noGrp="1"/>
          </p:cNvSpPr>
          <p:nvPr>
            <p:ph type="sldNum" idx="4294967295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/>
              <a:t>16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0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14</a:t>
            </a:r>
            <a:endParaRPr/>
          </a:p>
        </p:txBody>
      </p:sp>
      <p:sp>
        <p:nvSpPr>
          <p:cNvPr id="406" name="Google Shape;406;p10"/>
          <p:cNvSpPr txBox="1">
            <a:spLocks noGrp="1"/>
          </p:cNvSpPr>
          <p:nvPr>
            <p:ph type="title"/>
          </p:nvPr>
        </p:nvSpPr>
        <p:spPr>
          <a:xfrm rot="-420000">
            <a:off x="-32069" y="170836"/>
            <a:ext cx="489671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None/>
            </a:pPr>
            <a:br>
              <a:rPr lang="en-GB" sz="3600">
                <a:latin typeface="OpenDyslexicAlta" panose="00000500000000000000" pitchFamily="50" charset="0"/>
              </a:rPr>
            </a:br>
            <a:r>
              <a:rPr lang="en-GB" sz="3600">
                <a:latin typeface="OpenDyslexicAlta" panose="00000500000000000000" pitchFamily="50" charset="0"/>
              </a:rPr>
              <a:t>Positive behaviour </a:t>
            </a:r>
            <a:endParaRPr>
              <a:latin typeface="OpenDyslexicAlta" panose="00000500000000000000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D25609-DCD9-31DF-6D62-09C1206EB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75" y="0"/>
            <a:ext cx="4788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43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4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21</a:t>
            </a:r>
            <a:endParaRPr/>
          </a:p>
        </p:txBody>
      </p:sp>
      <p:sp>
        <p:nvSpPr>
          <p:cNvPr id="434" name="Google Shape;434;p14"/>
          <p:cNvSpPr txBox="1">
            <a:spLocks noGrp="1"/>
          </p:cNvSpPr>
          <p:nvPr>
            <p:ph type="title"/>
          </p:nvPr>
        </p:nvSpPr>
        <p:spPr>
          <a:xfrm rot="-420000">
            <a:off x="286880" y="328599"/>
            <a:ext cx="481610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</a:pPr>
            <a:r>
              <a:rPr lang="en-GB">
                <a:latin typeface="OpenDyslexicAlta" panose="00000500000000000000" pitchFamily="50" charset="0"/>
              </a:rPr>
              <a:t>Contact details</a:t>
            </a:r>
            <a:endParaRPr>
              <a:latin typeface="OpenDyslexicAlta" panose="00000500000000000000" pitchFamily="50" charset="0"/>
            </a:endParaRPr>
          </a:p>
        </p:txBody>
      </p:sp>
      <p:sp>
        <p:nvSpPr>
          <p:cNvPr id="435" name="Google Shape;435;p14"/>
          <p:cNvSpPr txBox="1"/>
          <p:nvPr/>
        </p:nvSpPr>
        <p:spPr>
          <a:xfrm>
            <a:off x="630049" y="2042804"/>
            <a:ext cx="10244700" cy="366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>
              <a:solidFill>
                <a:schemeClr val="dk1"/>
              </a:solidFill>
              <a:latin typeface="OpenDyslexicAlta" panose="00000500000000000000" pitchFamily="50" charset="0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OpenDyslexicAlta" panose="00000500000000000000" pitchFamily="50" charset="0"/>
                <a:ea typeface="Libre Franklin"/>
                <a:cs typeface="Libre Franklin"/>
                <a:sym typeface="Libre Franklin"/>
              </a:rPr>
              <a:t>Contact me with questions or any concerns at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>
              <a:solidFill>
                <a:schemeClr val="dk1"/>
              </a:solidFill>
              <a:latin typeface="OpenDyslexicAlta" panose="00000500000000000000" pitchFamily="50" charset="0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latin typeface="OpenDyslexicAlta" panose="00000500000000000000" pitchFamily="50" charset="0"/>
                <a:ea typeface="Libre Franklin"/>
                <a:cs typeface="Libre Franklin"/>
                <a:sym typeface="Libre Franklin"/>
              </a:rPr>
              <a:t>fremington@thsp.org.uk</a:t>
            </a:r>
            <a:endParaRPr lang="en-GB" sz="2800" b="1">
              <a:solidFill>
                <a:schemeClr val="dk1"/>
              </a:solidFill>
              <a:latin typeface="OpenDyslexicAlta" panose="00000500000000000000" pitchFamily="50" charset="0"/>
              <a:ea typeface="Libre Franklin"/>
              <a:cs typeface="Libre Frankli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>
              <a:solidFill>
                <a:schemeClr val="dk1"/>
              </a:solidFill>
              <a:latin typeface="OpenDyslexicAlta" panose="00000500000000000000" pitchFamily="50" charset="0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OpenDyslexicAlta" panose="00000500000000000000" pitchFamily="50" charset="0"/>
                <a:ea typeface="Libre Franklin"/>
                <a:cs typeface="Libre Franklin"/>
                <a:sym typeface="Libre Franklin"/>
              </a:rPr>
              <a:t>During the day if you have an urgent message, please call the admin team.</a:t>
            </a:r>
            <a:endParaRPr lang="en-GB" sz="2800">
              <a:solidFill>
                <a:schemeClr val="dk1"/>
              </a:solidFill>
              <a:latin typeface="OpenDyslexicAlta" panose="00000500000000000000" pitchFamily="50" charset="0"/>
              <a:ea typeface="Libre Franklin"/>
              <a:cs typeface="Libre Frankli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>
              <a:solidFill>
                <a:schemeClr val="dk1"/>
              </a:solidFill>
              <a:latin typeface="OpenDyslexicAlta" panose="00000500000000000000" pitchFamily="50" charset="0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>
              <a:solidFill>
                <a:schemeClr val="dk1"/>
              </a:solidFill>
              <a:latin typeface="OpenDyslexicAlta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315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0EF74B-A031-2212-96B6-DB5A41ADBE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B1D93C-E57D-D0D6-D039-FE3D47AC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Communication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86582C-4A9A-D22D-ACF8-B41640E17FD1}"/>
              </a:ext>
            </a:extLst>
          </p:cNvPr>
          <p:cNvSpPr txBox="1"/>
          <p:nvPr/>
        </p:nvSpPr>
        <p:spPr>
          <a:xfrm>
            <a:off x="2522220" y="1714499"/>
            <a:ext cx="746759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Livvic"/>
              </a:rPr>
              <a:t>Class Dojo will be in place for all classes.  </a:t>
            </a:r>
          </a:p>
          <a:p>
            <a:r>
              <a:rPr lang="en-GB" sz="2000">
                <a:latin typeface="Livvic"/>
              </a:rPr>
              <a:t>The purpose of Class Dojo will be for teachers to...</a:t>
            </a:r>
          </a:p>
          <a:p>
            <a:endParaRPr lang="en-GB" sz="2000">
              <a:latin typeface="Livvic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85F0681-29CA-BEB4-E026-955252AC0D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110158"/>
              </p:ext>
            </p:extLst>
          </p:nvPr>
        </p:nvGraphicFramePr>
        <p:xfrm>
          <a:off x="3630102" y="2211639"/>
          <a:ext cx="5254551" cy="2432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8" name="TextBox 97">
            <a:extLst>
              <a:ext uri="{FF2B5EF4-FFF2-40B4-BE49-F238E27FC236}">
                <a16:creationId xmlns:a16="http://schemas.microsoft.com/office/drawing/2014/main" id="{B3E6788F-7B0F-3A5D-C146-5EB68C7F2CE3}"/>
              </a:ext>
            </a:extLst>
          </p:cNvPr>
          <p:cNvSpPr txBox="1"/>
          <p:nvPr/>
        </p:nvSpPr>
        <p:spPr>
          <a:xfrm>
            <a:off x="2484120" y="4259579"/>
            <a:ext cx="8191499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Livvic"/>
              </a:rPr>
              <a:t>With the exception on the EYFS classes, Class Dojo will </a:t>
            </a:r>
            <a:r>
              <a:rPr lang="en-GB" sz="2000" b="1">
                <a:latin typeface="Livvic"/>
              </a:rPr>
              <a:t>not be a messaging tool</a:t>
            </a:r>
            <a:r>
              <a:rPr lang="en-GB" sz="2000">
                <a:latin typeface="Livvic"/>
              </a:rPr>
              <a:t>. It will be a one-way sharing platform.</a:t>
            </a:r>
          </a:p>
          <a:p>
            <a:endParaRPr lang="en-GB" sz="2000">
              <a:latin typeface="Livvic"/>
            </a:endParaRPr>
          </a:p>
          <a:p>
            <a:r>
              <a:rPr lang="en-GB" sz="2000">
                <a:latin typeface="Livvic"/>
              </a:rPr>
              <a:t>If parents wish to contact the teacher, they should call the office or email </a:t>
            </a:r>
            <a:r>
              <a:rPr lang="en-GB" sz="2000">
                <a:latin typeface="Livvic"/>
                <a:hlinkClick r:id="rId7"/>
              </a:rPr>
              <a:t>fremington@thsp.or.uk</a:t>
            </a:r>
            <a:r>
              <a:rPr lang="en-GB" sz="2000">
                <a:latin typeface="Livvic"/>
              </a:rPr>
              <a:t>. </a:t>
            </a:r>
          </a:p>
          <a:p>
            <a:r>
              <a:rPr lang="en-GB" sz="2000">
                <a:latin typeface="Livvic"/>
              </a:rPr>
              <a:t>Class emails will be up and running shortly – there has been a delay with our IT provider. </a:t>
            </a:r>
          </a:p>
          <a:p>
            <a:endParaRPr lang="en-GB"/>
          </a:p>
        </p:txBody>
      </p:sp>
      <p:pic>
        <p:nvPicPr>
          <p:cNvPr id="112" name="Picture 111" descr="A cartoon character with a bandana&#10;&#10;AI-generated content may be incorrect.">
            <a:extLst>
              <a:ext uri="{FF2B5EF4-FFF2-40B4-BE49-F238E27FC236}">
                <a16:creationId xmlns:a16="http://schemas.microsoft.com/office/drawing/2014/main" id="{A281546A-3626-8CEF-3F1F-ABB98272D7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5873" y="89535"/>
            <a:ext cx="3183255" cy="264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33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370" name="Google Shape;370;p2"/>
          <p:cNvSpPr txBox="1"/>
          <p:nvPr/>
        </p:nvSpPr>
        <p:spPr>
          <a:xfrm>
            <a:off x="256259" y="379650"/>
            <a:ext cx="9999511" cy="606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4800" b="1" dirty="0">
                <a:solidFill>
                  <a:schemeClr val="dk1"/>
                </a:solidFill>
                <a:latin typeface="OpenDyslexicAlta" panose="00000500000000000000" pitchFamily="50" charset="0"/>
                <a:ea typeface="Libre Franklin"/>
                <a:cs typeface="Libre Franklin"/>
                <a:sym typeface="Libre Franklin"/>
              </a:rPr>
              <a:t>Welcome to Porpoise Class</a:t>
            </a:r>
            <a:endParaRPr lang="en-US" sz="1100" dirty="0">
              <a:solidFill>
                <a:schemeClr val="dk1"/>
              </a:solidFill>
              <a:latin typeface="OpenDyslexicAlta" panose="00000500000000000000" pitchFamily="50" charset="0"/>
            </a:endParaRPr>
          </a:p>
          <a:p>
            <a:endParaRPr lang="en-GB" sz="6000" b="1" dirty="0">
              <a:solidFill>
                <a:schemeClr val="dk1"/>
              </a:solidFill>
              <a:latin typeface="OpenDyslexicAlta" panose="00000500000000000000" pitchFamily="50" charset="0"/>
              <a:ea typeface="Libre Franklin"/>
              <a:cs typeface="Libre Franklin"/>
              <a:sym typeface="Libre Franklin"/>
            </a:endParaRPr>
          </a:p>
          <a:p>
            <a:r>
              <a:rPr lang="en-GB" sz="4000" dirty="0">
                <a:solidFill>
                  <a:schemeClr val="dk1"/>
                </a:solidFill>
                <a:latin typeface="OpenDyslexicAlta" panose="00000500000000000000" pitchFamily="50" charset="0"/>
                <a:ea typeface="Libre Franklin"/>
                <a:cs typeface="Libre Franklin"/>
                <a:sym typeface="Libre Franklin"/>
              </a:rPr>
              <a:t>Ms Wall</a:t>
            </a:r>
          </a:p>
          <a:p>
            <a:endParaRPr lang="en-GB" sz="4000" dirty="0">
              <a:solidFill>
                <a:schemeClr val="dk1"/>
              </a:solidFill>
              <a:latin typeface="OpenDyslexicAlta" panose="00000500000000000000" pitchFamily="50" charset="0"/>
              <a:sym typeface="Libre Franklin"/>
            </a:endParaRPr>
          </a:p>
          <a:p>
            <a:endParaRPr lang="en-GB" sz="4000" dirty="0">
              <a:solidFill>
                <a:schemeClr val="dk1"/>
              </a:solidFill>
              <a:latin typeface="OpenDyslexicAlta" panose="00000500000000000000" pitchFamily="50" charset="0"/>
              <a:sym typeface="Libre Franklin"/>
            </a:endParaRPr>
          </a:p>
          <a:p>
            <a:endParaRPr lang="en-GB" sz="4000" dirty="0">
              <a:solidFill>
                <a:schemeClr val="dk1"/>
              </a:solidFill>
              <a:latin typeface="OpenDyslexicAlta" panose="00000500000000000000" pitchFamily="50" charset="0"/>
              <a:sym typeface="Libre Franklin"/>
            </a:endParaRPr>
          </a:p>
          <a:p>
            <a:endParaRPr lang="en-GB" sz="4000" dirty="0">
              <a:solidFill>
                <a:schemeClr val="dk1"/>
              </a:solidFill>
              <a:latin typeface="OpenDyslexicAlta" panose="00000500000000000000" pitchFamily="50" charset="0"/>
              <a:sym typeface="Libre Franklin"/>
            </a:endParaRPr>
          </a:p>
          <a:p>
            <a:endParaRPr lang="en-GB" sz="4000" dirty="0">
              <a:solidFill>
                <a:schemeClr val="dk1"/>
              </a:solidFill>
              <a:latin typeface="OpenDyslexicAlta" panose="00000500000000000000" pitchFamily="50" charset="0"/>
              <a:sym typeface="Libre Franklin"/>
            </a:endParaRPr>
          </a:p>
          <a:p>
            <a:r>
              <a:rPr lang="en-GB" sz="4000" dirty="0">
                <a:solidFill>
                  <a:schemeClr val="dk1"/>
                </a:solidFill>
                <a:latin typeface="OpenDyslexicAlta" panose="00000500000000000000" pitchFamily="50" charset="0"/>
                <a:sym typeface="Libre Franklin"/>
              </a:rPr>
              <a:t>Miss Palmer</a:t>
            </a:r>
            <a:endParaRPr sz="4000" dirty="0">
              <a:solidFill>
                <a:schemeClr val="dk1"/>
              </a:solidFill>
              <a:latin typeface="OpenDyslexicAlta" panose="00000500000000000000" pitchFamily="50" charset="0"/>
            </a:endParaRPr>
          </a:p>
        </p:txBody>
      </p:sp>
      <p:pic>
        <p:nvPicPr>
          <p:cNvPr id="4" name="Picture 3" descr="A grey dolphin in the air&#10;&#10;AI-generated content may be incorrect.">
            <a:extLst>
              <a:ext uri="{FF2B5EF4-FFF2-40B4-BE49-F238E27FC236}">
                <a16:creationId xmlns:a16="http://schemas.microsoft.com/office/drawing/2014/main" id="{DA40EFC2-95FD-D0AD-A454-349C67D2C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541" y="2639247"/>
            <a:ext cx="3872459" cy="13918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C762F5-AEC9-DC93-790E-A4332FE0B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843" y="1386063"/>
            <a:ext cx="1918751" cy="25063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42FEA4-F5D3-8863-8B64-CE8B7226E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4843" y="4137383"/>
            <a:ext cx="1918750" cy="25221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382" name="Google Shape;382;p4"/>
          <p:cNvSpPr txBox="1"/>
          <p:nvPr/>
        </p:nvSpPr>
        <p:spPr>
          <a:xfrm>
            <a:off x="261568" y="364434"/>
            <a:ext cx="1026979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chemeClr val="dk1"/>
                </a:solidFill>
                <a:latin typeface="OpenDyslexicAlta" panose="00000500000000000000" pitchFamily="50" charset="0"/>
                <a:ea typeface="Libre Franklin"/>
                <a:cs typeface="Libre Franklin"/>
                <a:sym typeface="Libre Franklin"/>
              </a:rPr>
              <a:t>Our PE Days are Monday and Tuesday</a:t>
            </a:r>
            <a:endParaRPr dirty="0">
              <a:latin typeface="OpenDyslexicAlta" panose="00000500000000000000" pitchFamily="50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OpenDyslexicAlta" panose="00000500000000000000" pitchFamily="50" charset="0"/>
                <a:ea typeface="Libre Franklin"/>
                <a:cs typeface="Libre Franklin"/>
                <a:sym typeface="Libre Franklin"/>
              </a:rPr>
              <a:t>.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6F7647-293D-415D-8629-5CB959951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537" y="1527890"/>
            <a:ext cx="1670549" cy="3129223"/>
          </a:xfrm>
          <a:prstGeom prst="rect">
            <a:avLst/>
          </a:prstGeom>
        </p:spPr>
      </p:pic>
      <p:pic>
        <p:nvPicPr>
          <p:cNvPr id="9" name="Picture 8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925DB246-BF58-4A4A-3D73-2B464D7E9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625" y="2453345"/>
            <a:ext cx="5921315" cy="31279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DA4353-1AC6-D1DA-CC48-A45CA4FC97EB}"/>
                  </a:ext>
                </a:extLst>
              </p14:cNvPr>
              <p14:cNvContentPartPr/>
              <p14:nvPr/>
            </p14:nvContentPartPr>
            <p14:xfrm>
              <a:off x="5433933" y="5059180"/>
              <a:ext cx="786391" cy="437444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DA4353-1AC6-D1DA-CC48-A45CA4FC97E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15938" y="5041193"/>
                <a:ext cx="822022" cy="4730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E896F4E-E98D-F40D-7B5E-13A779EE037A}"/>
                  </a:ext>
                </a:extLst>
              </p14:cNvPr>
              <p14:cNvContentPartPr/>
              <p14:nvPr/>
            </p14:nvContentPartPr>
            <p14:xfrm>
              <a:off x="5508885" y="5069092"/>
              <a:ext cx="602660" cy="496005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E896F4E-E98D-F40D-7B5E-13A779EE037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90895" y="5051095"/>
                <a:ext cx="638280" cy="531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5" name="Google Shape;388;p5">
            <a:extLst>
              <a:ext uri="{FF2B5EF4-FFF2-40B4-BE49-F238E27FC236}">
                <a16:creationId xmlns:a16="http://schemas.microsoft.com/office/drawing/2014/main" id="{52DA881A-AF08-46EA-B3C2-4FB827F51ED6}"/>
              </a:ext>
            </a:extLst>
          </p:cNvPr>
          <p:cNvSpPr txBox="1"/>
          <p:nvPr/>
        </p:nvSpPr>
        <p:spPr>
          <a:xfrm>
            <a:off x="504496" y="1164894"/>
            <a:ext cx="11301504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sng">
                <a:solidFill>
                  <a:schemeClr val="dk1"/>
                </a:solidFill>
                <a:latin typeface="OpenDyslexicAlta" panose="00000500000000000000" pitchFamily="50" charset="0"/>
                <a:ea typeface="Libre Franklin"/>
                <a:cs typeface="Libre Franklin"/>
                <a:sym typeface="Libre Franklin"/>
              </a:rPr>
              <a:t>Snacks and drinks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3200" b="1" u="sng">
              <a:solidFill>
                <a:schemeClr val="dk1"/>
              </a:solidFill>
              <a:latin typeface="OpenDyslexicAlta" panose="00000500000000000000" pitchFamily="50" charset="0"/>
              <a:sym typeface="Libre Franklin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3200" b="1">
                <a:solidFill>
                  <a:schemeClr val="dk1"/>
                </a:solidFill>
                <a:latin typeface="OpenDyslexicAlta" panose="00000500000000000000" pitchFamily="50" charset="0"/>
                <a:sym typeface="Libre Franklin"/>
              </a:rPr>
              <a:t>Healthy snacks – fruit, vegetables, crackers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3200" b="1">
                <a:solidFill>
                  <a:schemeClr val="dk1"/>
                </a:solidFill>
                <a:latin typeface="OpenDyslexicAlta" panose="00000500000000000000" pitchFamily="50" charset="0"/>
                <a:sym typeface="Libre Franklin"/>
              </a:rPr>
              <a:t>Water bottles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3200" b="1">
                <a:solidFill>
                  <a:schemeClr val="dk1"/>
                </a:solidFill>
                <a:latin typeface="OpenDyslexicAlta" panose="00000500000000000000" pitchFamily="50" charset="0"/>
                <a:sym typeface="Libre Franklin"/>
              </a:rPr>
              <a:t>Coats – essential!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394" name="Google Shape;394;p6"/>
          <p:cNvSpPr txBox="1"/>
          <p:nvPr/>
        </p:nvSpPr>
        <p:spPr>
          <a:xfrm>
            <a:off x="284022" y="130294"/>
            <a:ext cx="8194200" cy="126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2800" b="1">
                <a:solidFill>
                  <a:schemeClr val="dk1"/>
                </a:solidFill>
                <a:latin typeface="Livvic" pitchFamily="2" charset="0"/>
                <a:ea typeface="Libre Franklin"/>
                <a:cs typeface="Libre Franklin"/>
                <a:sym typeface="Libre Franklin"/>
              </a:rPr>
              <a:t>What we will be learning this half term: </a:t>
            </a:r>
            <a:endParaRPr sz="2000">
              <a:solidFill>
                <a:schemeClr val="dk1"/>
              </a:solidFill>
              <a:latin typeface="Livvic" pitchFamily="2" charset="0"/>
              <a:ea typeface="Libre Franklin"/>
              <a:cs typeface="Libre Franklin"/>
              <a:sym typeface="Libre Franklin"/>
            </a:endParaRPr>
          </a:p>
          <a:p>
            <a:pPr marR="0" lv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GB" sz="2800" b="1">
              <a:solidFill>
                <a:schemeClr val="dk1"/>
              </a:solidFill>
              <a:latin typeface="Livvic" pitchFamily="2" charset="0"/>
              <a:ea typeface="Libre Franklin"/>
              <a:cs typeface="Libre Franklin"/>
            </a:endParaRPr>
          </a:p>
          <a:p>
            <a:pPr marL="342900" indent="-215900">
              <a:buClr>
                <a:schemeClr val="dk1"/>
              </a:buClr>
              <a:buSzPts val="2000"/>
            </a:pPr>
            <a:endParaRPr lang="en-US" sz="2000">
              <a:solidFill>
                <a:schemeClr val="dk1"/>
              </a:solidFill>
              <a:latin typeface="Livvic" pitchFamily="2" charset="0"/>
              <a:ea typeface="Libre Franklin"/>
              <a:cs typeface="Libre Frankli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3A4AE-945F-9D2E-D0E6-70EC3E616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093" y="724259"/>
            <a:ext cx="4959456" cy="61596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7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7493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OpenDyslexicAlta" panose="00000500000000000000" pitchFamily="50" charset="0"/>
              </a:rPr>
              <a:t>6</a:t>
            </a:fld>
            <a:endParaRPr>
              <a:latin typeface="OpenDyslexicAlta" panose="00000500000000000000" pitchFamily="50" charset="0"/>
            </a:endParaRPr>
          </a:p>
        </p:txBody>
      </p:sp>
      <p:sp>
        <p:nvSpPr>
          <p:cNvPr id="400" name="Google Shape;400;p7"/>
          <p:cNvSpPr txBox="1"/>
          <p:nvPr/>
        </p:nvSpPr>
        <p:spPr>
          <a:xfrm>
            <a:off x="295862" y="520262"/>
            <a:ext cx="676709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u="sng">
                <a:solidFill>
                  <a:schemeClr val="dk1"/>
                </a:solidFill>
                <a:latin typeface="OpenDyslexicAlta" panose="00000500000000000000" pitchFamily="50" charset="0"/>
                <a:ea typeface="Libre Franklin"/>
                <a:cs typeface="Libre Franklin"/>
                <a:sym typeface="Libre Franklin"/>
              </a:rPr>
              <a:t>Homework Expectations</a:t>
            </a:r>
            <a:r>
              <a:rPr lang="en-GB" sz="3600" u="sng">
                <a:solidFill>
                  <a:schemeClr val="dk1"/>
                </a:solidFill>
                <a:latin typeface="OpenDyslexicAlta" panose="00000500000000000000" pitchFamily="50" charset="0"/>
                <a:ea typeface="Libre Franklin"/>
                <a:cs typeface="Libre Franklin"/>
                <a:sym typeface="Libre Franklin"/>
              </a:rPr>
              <a:t> </a:t>
            </a:r>
            <a:endParaRPr u="sng">
              <a:latin typeface="OpenDyslexicAlta" panose="000005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E09A25-DFF9-44E2-9BF0-32E029643C61}"/>
              </a:ext>
            </a:extLst>
          </p:cNvPr>
          <p:cNvSpPr/>
          <p:nvPr/>
        </p:nvSpPr>
        <p:spPr>
          <a:xfrm>
            <a:off x="295862" y="1621373"/>
            <a:ext cx="12079063" cy="160043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b="1">
                <a:latin typeface="OpenDyslexicAlta" panose="00000500000000000000" pitchFamily="50" charset="0"/>
                <a:sym typeface="Libre Franklin"/>
              </a:rPr>
              <a:t>Please make sure your child is regularly reading at home and that they are spending time practising their times tables on TTRS. </a:t>
            </a:r>
          </a:p>
          <a:p>
            <a:endParaRPr lang="en-US">
              <a:solidFill>
                <a:schemeClr val="dk1"/>
              </a:solidFill>
              <a:latin typeface="OpenDyslexicAlta" panose="00000500000000000000" pitchFamily="50" charset="0"/>
            </a:endParaRPr>
          </a:p>
        </p:txBody>
      </p:sp>
      <p:pic>
        <p:nvPicPr>
          <p:cNvPr id="3076" name="Picture 4" descr="Reading Fast GIFs - Find &amp; Share on GIPHY">
            <a:extLst>
              <a:ext uri="{FF2B5EF4-FFF2-40B4-BE49-F238E27FC236}">
                <a16:creationId xmlns:a16="http://schemas.microsoft.com/office/drawing/2014/main" id="{71CB097A-EC04-9D91-D91F-C06C113B4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769" y="3682833"/>
            <a:ext cx="3800624" cy="265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587D6F-5C6D-E479-1FDC-6016D41CF08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219" t="14322" r="24567" b="13955"/>
          <a:stretch>
            <a:fillRect/>
          </a:stretch>
        </p:blipFill>
        <p:spPr>
          <a:xfrm>
            <a:off x="7497355" y="4009382"/>
            <a:ext cx="2159876" cy="193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26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5EEC7F-F845-9310-9E9D-7D7EA7520D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7</a:t>
            </a:fld>
            <a:endParaRPr lang="en-GB"/>
          </a:p>
        </p:txBody>
      </p:sp>
      <p:sp>
        <p:nvSpPr>
          <p:cNvPr id="3" name="Google Shape;394;p6">
            <a:extLst>
              <a:ext uri="{FF2B5EF4-FFF2-40B4-BE49-F238E27FC236}">
                <a16:creationId xmlns:a16="http://schemas.microsoft.com/office/drawing/2014/main" id="{3E0FC041-AF72-26B2-3B49-B55CFEA6AD9C}"/>
              </a:ext>
            </a:extLst>
          </p:cNvPr>
          <p:cNvSpPr txBox="1"/>
          <p:nvPr/>
        </p:nvSpPr>
        <p:spPr>
          <a:xfrm>
            <a:off x="427795" y="538611"/>
            <a:ext cx="81942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2800" b="1">
                <a:solidFill>
                  <a:schemeClr val="dk1"/>
                </a:solidFill>
                <a:latin typeface="OpenDyslexicAlta" panose="020B0604020202020204" charset="0"/>
                <a:ea typeface="Libre Franklin"/>
                <a:cs typeface="Libre Franklin"/>
                <a:sym typeface="Libre Franklin"/>
              </a:rPr>
              <a:t>Year group specifics</a:t>
            </a:r>
            <a:endParaRPr lang="en-US" sz="2000">
              <a:solidFill>
                <a:schemeClr val="dk1"/>
              </a:solidFill>
              <a:latin typeface="OpenDyslexicAlta" panose="020B0604020202020204" charset="0"/>
              <a:ea typeface="Libre Franklin"/>
              <a:cs typeface="Libre Frankli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02D5F1-2206-92DB-0923-5D2ED1B2E332}"/>
              </a:ext>
            </a:extLst>
          </p:cNvPr>
          <p:cNvSpPr txBox="1"/>
          <p:nvPr/>
        </p:nvSpPr>
        <p:spPr>
          <a:xfrm>
            <a:off x="2081841" y="2053086"/>
            <a:ext cx="1261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E.g. Y6 SATs</a:t>
            </a:r>
          </a:p>
          <a:p>
            <a:r>
              <a:rPr lang="en-GB"/>
              <a:t>Y1 PSC</a:t>
            </a:r>
          </a:p>
          <a:p>
            <a:r>
              <a:rPr lang="en-GB"/>
              <a:t>YR baseline</a:t>
            </a:r>
          </a:p>
          <a:p>
            <a:r>
              <a:rPr lang="en-GB"/>
              <a:t>Y4 MTC</a:t>
            </a:r>
          </a:p>
        </p:txBody>
      </p:sp>
    </p:spTree>
    <p:extLst>
      <p:ext uri="{BB962C8B-B14F-4D97-AF65-F5344CB8AC3E}">
        <p14:creationId xmlns:p14="http://schemas.microsoft.com/office/powerpoint/2010/main" val="1879570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7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Livvic" pitchFamily="2" charset="0"/>
              </a:rPr>
              <a:t>8</a:t>
            </a:fld>
            <a:endParaRPr>
              <a:latin typeface="Livvic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1974E6-6294-35E6-4385-F193213EC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0830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33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0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11</a:t>
            </a:r>
            <a:endParaRPr/>
          </a:p>
        </p:txBody>
      </p:sp>
      <p:sp>
        <p:nvSpPr>
          <p:cNvPr id="406" name="Google Shape;406;p10"/>
          <p:cNvSpPr txBox="1">
            <a:spLocks noGrp="1"/>
          </p:cNvSpPr>
          <p:nvPr>
            <p:ph type="title"/>
          </p:nvPr>
        </p:nvSpPr>
        <p:spPr>
          <a:xfrm rot="-420000">
            <a:off x="14843" y="299695"/>
            <a:ext cx="49993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None/>
            </a:pPr>
            <a:br>
              <a:rPr lang="en-GB" sz="2800">
                <a:latin typeface="OpenDyslexicAlta" panose="00000500000000000000" pitchFamily="50" charset="0"/>
              </a:rPr>
            </a:br>
            <a:r>
              <a:rPr lang="en-GB" sz="2800">
                <a:latin typeface="OpenDyslexicAlta" panose="00000500000000000000" pitchFamily="50" charset="0"/>
              </a:rPr>
              <a:t>Behaviour Expectations</a:t>
            </a:r>
            <a:endParaRPr sz="2800">
              <a:latin typeface="OpenDyslexicAlta" panose="00000500000000000000" pitchFamily="50" charset="0"/>
            </a:endParaRPr>
          </a:p>
        </p:txBody>
      </p:sp>
      <p:pic>
        <p:nvPicPr>
          <p:cNvPr id="2" name="Picture 1" descr="A school rules on a computer screen&#10;&#10;Description automatically generated">
            <a:extLst>
              <a:ext uri="{FF2B5EF4-FFF2-40B4-BE49-F238E27FC236}">
                <a16:creationId xmlns:a16="http://schemas.microsoft.com/office/drawing/2014/main" id="{B3E37162-EF13-8371-934B-DE8013E0B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519" y="1848735"/>
            <a:ext cx="8358013" cy="479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14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rgbClr val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829BCE6645D34F9F189D2B82BA409F" ma:contentTypeVersion="12" ma:contentTypeDescription="Create a new document." ma:contentTypeScope="" ma:versionID="f5a814f7150f2e64ddf19e7a31822a2f">
  <xsd:schema xmlns:xsd="http://www.w3.org/2001/XMLSchema" xmlns:xs="http://www.w3.org/2001/XMLSchema" xmlns:p="http://schemas.microsoft.com/office/2006/metadata/properties" xmlns:ns2="4d31b849-e634-4551-9fd3-efe399b1232d" targetNamespace="http://schemas.microsoft.com/office/2006/metadata/properties" ma:root="true" ma:fieldsID="c48ca84202fcea9f2017c7349f7290fe" ns2:_="">
    <xsd:import namespace="4d31b849-e634-4551-9fd3-efe399b123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MediaServiceLocation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1b849-e634-4551-9fd3-efe399b12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5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cbc46f6-f650-4f3b-a8ba-64b2967a61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31b849-e634-4551-9fd3-efe399b1232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9A898A3-DEFF-4304-B7ED-66E5AB3DAC98}">
  <ds:schemaRefs>
    <ds:schemaRef ds:uri="4d31b849-e634-4551-9fd3-efe399b1232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115BED5-2389-4ECE-8E73-D5E1C9C33B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EA9690-4916-4BB9-8C3A-1EAAD2AA1184}">
  <ds:schemaRefs>
    <ds:schemaRef ds:uri="4d31b849-e634-4551-9fd3-efe399b1232d"/>
    <ds:schemaRef ds:uri="721de954-e68e-4eaf-a3bc-a0d3c3f45bcd"/>
    <ds:schemaRef ds:uri="82fe8318-2d39-4d30-b46a-677a5dca608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295</Words>
  <Application>Microsoft Office PowerPoint</Application>
  <PresentationFormat>Widescreen</PresentationFormat>
  <Paragraphs>63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Meet the Teacher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Behaviour Expectations</vt:lpstr>
      <vt:lpstr>Learning Powers</vt:lpstr>
      <vt:lpstr> Positive behaviour </vt:lpstr>
      <vt:lpstr>Contact details</vt:lpstr>
      <vt:lpstr>Communication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Teacher</dc:title>
  <dc:creator>Suzi Fitzpatrick</dc:creator>
  <cp:lastModifiedBy>Nancy Wall</cp:lastModifiedBy>
  <cp:revision>3</cp:revision>
  <dcterms:created xsi:type="dcterms:W3CDTF">2022-09-02T10:57:14Z</dcterms:created>
  <dcterms:modified xsi:type="dcterms:W3CDTF">2025-09-12T07:24:21Z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0x010100E1829BCE6645D34F9F189D2B82BA409F</vt:lpwstr>
  </property>
  <property fmtid="{D5CDD505-2E9C-101B-9397-08002B2CF9AE}" pid="3" name="MediaServiceImageTags">
    <vt:lpwstr/>
  </property>
  <property fmtid="{D5CDD505-2E9C-101B-9397-08002B2CF9AE}" pid="4" name="MSIP_Label_11824e8b-8a28-4353-aa39-eabb8d852018_Enabled">
    <vt:lpwstr>true</vt:lpwstr>
  </property>
  <property fmtid="{D5CDD505-2E9C-101B-9397-08002B2CF9AE}" pid="5" name="MSIP_Label_11824e8b-8a28-4353-aa39-eabb8d852018_SetDate">
    <vt:lpwstr>2025-09-06T20:33:02Z</vt:lpwstr>
  </property>
  <property fmtid="{D5CDD505-2E9C-101B-9397-08002B2CF9AE}" pid="6" name="MSIP_Label_11824e8b-8a28-4353-aa39-eabb8d852018_Method">
    <vt:lpwstr>Standard</vt:lpwstr>
  </property>
  <property fmtid="{D5CDD505-2E9C-101B-9397-08002B2CF9AE}" pid="7" name="MSIP_Label_11824e8b-8a28-4353-aa39-eabb8d852018_Name">
    <vt:lpwstr>defa4170-0d19-0005-0004-bc88714345d2</vt:lpwstr>
  </property>
  <property fmtid="{D5CDD505-2E9C-101B-9397-08002B2CF9AE}" pid="8" name="MSIP_Label_11824e8b-8a28-4353-aa39-eabb8d852018_SiteId">
    <vt:lpwstr>668515dd-a7fb-4178-8c34-b3c52dd93f70</vt:lpwstr>
  </property>
  <property fmtid="{D5CDD505-2E9C-101B-9397-08002B2CF9AE}" pid="9" name="MSIP_Label_11824e8b-8a28-4353-aa39-eabb8d852018_ActionId">
    <vt:lpwstr>c4fe3af8-f77e-42ff-914f-e3ab007bbdf6</vt:lpwstr>
  </property>
  <property fmtid="{D5CDD505-2E9C-101B-9397-08002B2CF9AE}" pid="10" name="MSIP_Label_11824e8b-8a28-4353-aa39-eabb8d852018_ContentBits">
    <vt:lpwstr>0</vt:lpwstr>
  </property>
  <property fmtid="{D5CDD505-2E9C-101B-9397-08002B2CF9AE}" pid="11" name="MSIP_Label_11824e8b-8a28-4353-aa39-eabb8d852018_Tag">
    <vt:lpwstr>10, 3, 0, 1</vt:lpwstr>
  </property>
</Properties>
</file>