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60" r:id="rId7"/>
    <p:sldId id="278" r:id="rId8"/>
    <p:sldId id="289" r:id="rId9"/>
    <p:sldId id="288" r:id="rId10"/>
    <p:sldId id="292" r:id="rId11"/>
    <p:sldId id="259" r:id="rId12"/>
    <p:sldId id="265" r:id="rId13"/>
    <p:sldId id="261" r:id="rId14"/>
    <p:sldId id="290" r:id="rId15"/>
    <p:sldId id="275" r:id="rId16"/>
    <p:sldId id="282" r:id="rId17"/>
    <p:sldId id="283" r:id="rId18"/>
    <p:sldId id="264" r:id="rId19"/>
  </p:sldIdLst>
  <p:sldSz cx="12192000" cy="6858000"/>
  <p:notesSz cx="6858000" cy="9144000"/>
  <p:embeddedFontLs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Libre Franklin" pitchFamily="2" charset="0"/>
      <p:regular r:id="rId25"/>
      <p:bold r:id="rId26"/>
      <p:italic r:id="rId27"/>
      <p:boldItalic r:id="rId28"/>
    </p:embeddedFont>
    <p:embeddedFont>
      <p:font typeface="Livvic" pitchFamily="2" charset="0"/>
      <p:regular r:id="rId29"/>
      <p:bold r:id="rId30"/>
      <p:italic r:id="rId31"/>
      <p:boldItalic r:id="rId32"/>
    </p:embeddedFont>
    <p:embeddedFont>
      <p:font typeface="OpenDyslexicAlta" panose="00000500000000000000" pitchFamily="50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Q2KfIyIbYogDkHDSuA6oDBtvi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F709C2-4E18-461C-8F7A-CCB8C9926455}" v="23" dt="2025-09-08T14:52:31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4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Dunn" userId="ccd87e7c-e782-46a6-9201-ef465841f318" providerId="ADAL" clId="{530BEFD3-0306-4BF6-862D-CF59B7FA1863}"/>
    <pc:docChg chg="modSld">
      <pc:chgData name="Thomas Dunn" userId="ccd87e7c-e782-46a6-9201-ef465841f318" providerId="ADAL" clId="{530BEFD3-0306-4BF6-862D-CF59B7FA1863}" dt="2024-09-11T14:33:28.588" v="221" actId="20577"/>
      <pc:docMkLst>
        <pc:docMk/>
      </pc:docMkLst>
      <pc:sldChg chg="modSp mod">
        <pc:chgData name="Thomas Dunn" userId="ccd87e7c-e782-46a6-9201-ef465841f318" providerId="ADAL" clId="{530BEFD3-0306-4BF6-862D-CF59B7FA1863}" dt="2024-09-11T09:03:00.030" v="10" actId="20577"/>
        <pc:sldMkLst>
          <pc:docMk/>
          <pc:sldMk cId="0" sldId="256"/>
        </pc:sldMkLst>
      </pc:sldChg>
      <pc:sldChg chg="modSp mod">
        <pc:chgData name="Thomas Dunn" userId="ccd87e7c-e782-46a6-9201-ef465841f318" providerId="ADAL" clId="{530BEFD3-0306-4BF6-862D-CF59B7FA1863}" dt="2024-09-11T14:33:28.588" v="221" actId="20577"/>
        <pc:sldMkLst>
          <pc:docMk/>
          <pc:sldMk cId="0" sldId="257"/>
        </pc:sldMkLst>
      </pc:sldChg>
      <pc:sldChg chg="modSp mod">
        <pc:chgData name="Thomas Dunn" userId="ccd87e7c-e782-46a6-9201-ef465841f318" providerId="ADAL" clId="{530BEFD3-0306-4BF6-862D-CF59B7FA1863}" dt="2024-09-11T09:04:43.397" v="199" actId="20577"/>
        <pc:sldMkLst>
          <pc:docMk/>
          <pc:sldMk cId="0" sldId="258"/>
        </pc:sldMkLst>
      </pc:sldChg>
      <pc:sldChg chg="modSp mod">
        <pc:chgData name="Thomas Dunn" userId="ccd87e7c-e782-46a6-9201-ef465841f318" providerId="ADAL" clId="{530BEFD3-0306-4BF6-862D-CF59B7FA1863}" dt="2024-09-11T09:05:38.806" v="210" actId="20577"/>
        <pc:sldMkLst>
          <pc:docMk/>
          <pc:sldMk cId="3732315616" sldId="284"/>
        </pc:sldMkLst>
      </pc:sldChg>
    </pc:docChg>
  </pc:docChgLst>
  <pc:docChgLst>
    <pc:chgData name="Emily Turner" userId="8cdd14f0-e209-4abd-a5cf-cef381c19862" providerId="ADAL" clId="{99F709C2-4E18-461C-8F7A-CCB8C9926455}"/>
    <pc:docChg chg="custSel addSld delSld modSld sldOrd">
      <pc:chgData name="Emily Turner" userId="8cdd14f0-e209-4abd-a5cf-cef381c19862" providerId="ADAL" clId="{99F709C2-4E18-461C-8F7A-CCB8C9926455}" dt="2025-09-10T11:30:24.208" v="325"/>
      <pc:docMkLst>
        <pc:docMk/>
      </pc:docMkLst>
      <pc:sldChg chg="modSp mod">
        <pc:chgData name="Emily Turner" userId="8cdd14f0-e209-4abd-a5cf-cef381c19862" providerId="ADAL" clId="{99F709C2-4E18-461C-8F7A-CCB8C9926455}" dt="2025-09-08T07:32:59.114" v="262" actId="2711"/>
        <pc:sldMkLst>
          <pc:docMk/>
          <pc:sldMk cId="0" sldId="256"/>
        </pc:sldMkLst>
        <pc:spChg chg="mod">
          <ac:chgData name="Emily Turner" userId="8cdd14f0-e209-4abd-a5cf-cef381c19862" providerId="ADAL" clId="{99F709C2-4E18-461C-8F7A-CCB8C9926455}" dt="2025-09-08T07:32:59.114" v="262" actId="2711"/>
          <ac:spMkLst>
            <pc:docMk/>
            <pc:sldMk cId="0" sldId="256"/>
            <ac:spMk id="361" creationId="{00000000-0000-0000-0000-000000000000}"/>
          </ac:spMkLst>
        </pc:spChg>
        <pc:spChg chg="mod">
          <ac:chgData name="Emily Turner" userId="8cdd14f0-e209-4abd-a5cf-cef381c19862" providerId="ADAL" clId="{99F709C2-4E18-461C-8F7A-CCB8C9926455}" dt="2025-09-08T07:32:59.114" v="262" actId="2711"/>
          <ac:spMkLst>
            <pc:docMk/>
            <pc:sldMk cId="0" sldId="256"/>
            <ac:spMk id="362" creationId="{00000000-0000-0000-0000-000000000000}"/>
          </ac:spMkLst>
        </pc:spChg>
        <pc:spChg chg="mod">
          <ac:chgData name="Emily Turner" userId="8cdd14f0-e209-4abd-a5cf-cef381c19862" providerId="ADAL" clId="{99F709C2-4E18-461C-8F7A-CCB8C9926455}" dt="2025-09-08T07:32:59.114" v="262" actId="2711"/>
          <ac:spMkLst>
            <pc:docMk/>
            <pc:sldMk cId="0" sldId="256"/>
            <ac:spMk id="363" creationId="{00000000-0000-0000-0000-000000000000}"/>
          </ac:spMkLst>
        </pc:spChg>
      </pc:sldChg>
      <pc:sldChg chg="addSp modSp mod">
        <pc:chgData name="Emily Turner" userId="8cdd14f0-e209-4abd-a5cf-cef381c19862" providerId="ADAL" clId="{99F709C2-4E18-461C-8F7A-CCB8C9926455}" dt="2025-09-08T14:52:31.086" v="305" actId="1076"/>
        <pc:sldMkLst>
          <pc:docMk/>
          <pc:sldMk cId="0" sldId="257"/>
        </pc:sldMkLst>
        <pc:spChg chg="mod">
          <ac:chgData name="Emily Turner" userId="8cdd14f0-e209-4abd-a5cf-cef381c19862" providerId="ADAL" clId="{99F709C2-4E18-461C-8F7A-CCB8C9926455}" dt="2025-09-08T13:37:16.800" v="299" actId="20577"/>
          <ac:spMkLst>
            <pc:docMk/>
            <pc:sldMk cId="0" sldId="257"/>
            <ac:spMk id="370" creationId="{00000000-0000-0000-0000-000000000000}"/>
          </ac:spMkLst>
        </pc:spChg>
        <pc:picChg chg="add mod">
          <ac:chgData name="Emily Turner" userId="8cdd14f0-e209-4abd-a5cf-cef381c19862" providerId="ADAL" clId="{99F709C2-4E18-461C-8F7A-CCB8C9926455}" dt="2025-09-08T14:52:31.086" v="305" actId="1076"/>
          <ac:picMkLst>
            <pc:docMk/>
            <pc:sldMk cId="0" sldId="257"/>
            <ac:picMk id="1026" creationId="{752B4AC5-41F2-3D80-0683-4710C4E5C65A}"/>
          </ac:picMkLst>
        </pc:picChg>
      </pc:sldChg>
      <pc:sldChg chg="modSp del mod">
        <pc:chgData name="Emily Turner" userId="8cdd14f0-e209-4abd-a5cf-cef381c19862" providerId="ADAL" clId="{99F709C2-4E18-461C-8F7A-CCB8C9926455}" dt="2025-09-08T12:16:12.861" v="287" actId="47"/>
        <pc:sldMkLst>
          <pc:docMk/>
          <pc:sldMk cId="0" sldId="258"/>
        </pc:sldMkLst>
      </pc:sldChg>
      <pc:sldChg chg="modSp mod">
        <pc:chgData name="Emily Turner" userId="8cdd14f0-e209-4abd-a5cf-cef381c19862" providerId="ADAL" clId="{99F709C2-4E18-461C-8F7A-CCB8C9926455}" dt="2025-09-08T07:33:12.614" v="264" actId="14100"/>
        <pc:sldMkLst>
          <pc:docMk/>
          <pc:sldMk cId="0" sldId="259"/>
        </pc:sldMkLst>
        <pc:spChg chg="mod">
          <ac:chgData name="Emily Turner" userId="8cdd14f0-e209-4abd-a5cf-cef381c19862" providerId="ADAL" clId="{99F709C2-4E18-461C-8F7A-CCB8C9926455}" dt="2025-09-08T07:33:12.614" v="264" actId="14100"/>
          <ac:spMkLst>
            <pc:docMk/>
            <pc:sldMk cId="0" sldId="259"/>
            <ac:spMk id="382" creationId="{00000000-0000-0000-0000-000000000000}"/>
          </ac:spMkLst>
        </pc:spChg>
      </pc:sldChg>
      <pc:sldChg chg="modSp add del mod ord">
        <pc:chgData name="Emily Turner" userId="8cdd14f0-e209-4abd-a5cf-cef381c19862" providerId="ADAL" clId="{99F709C2-4E18-461C-8F7A-CCB8C9926455}" dt="2025-09-10T11:30:11.161" v="321"/>
        <pc:sldMkLst>
          <pc:docMk/>
          <pc:sldMk cId="0" sldId="260"/>
        </pc:sldMkLst>
        <pc:spChg chg="mod">
          <ac:chgData name="Emily Turner" userId="8cdd14f0-e209-4abd-a5cf-cef381c19862" providerId="ADAL" clId="{99F709C2-4E18-461C-8F7A-CCB8C9926455}" dt="2025-09-08T12:16:55.743" v="294" actId="1076"/>
          <ac:spMkLst>
            <pc:docMk/>
            <pc:sldMk cId="0" sldId="260"/>
            <ac:spMk id="5" creationId="{52DA881A-AF08-46EA-B3C2-4FB827F51ED6}"/>
          </ac:spMkLst>
        </pc:spChg>
      </pc:sldChg>
      <pc:sldChg chg="addSp delSp modSp mod">
        <pc:chgData name="Emily Turner" userId="8cdd14f0-e209-4abd-a5cf-cef381c19862" providerId="ADAL" clId="{99F709C2-4E18-461C-8F7A-CCB8C9926455}" dt="2025-09-10T11:29:20.099" v="315" actId="1076"/>
        <pc:sldMkLst>
          <pc:docMk/>
          <pc:sldMk cId="0" sldId="261"/>
        </pc:sldMkLst>
        <pc:picChg chg="del mod">
          <ac:chgData name="Emily Turner" userId="8cdd14f0-e209-4abd-a5cf-cef381c19862" providerId="ADAL" clId="{99F709C2-4E18-461C-8F7A-CCB8C9926455}" dt="2025-09-10T11:29:15.761" v="312" actId="478"/>
          <ac:picMkLst>
            <pc:docMk/>
            <pc:sldMk cId="0" sldId="261"/>
            <ac:picMk id="3" creationId="{7907FDEE-2FB0-EB2D-1882-DE3670AC7F3E}"/>
          </ac:picMkLst>
        </pc:picChg>
        <pc:picChg chg="add mod">
          <ac:chgData name="Emily Turner" userId="8cdd14f0-e209-4abd-a5cf-cef381c19862" providerId="ADAL" clId="{99F709C2-4E18-461C-8F7A-CCB8C9926455}" dt="2025-09-10T11:29:20.099" v="315" actId="1076"/>
          <ac:picMkLst>
            <pc:docMk/>
            <pc:sldMk cId="0" sldId="261"/>
            <ac:picMk id="4" creationId="{0B1320FB-7006-D38D-7DEA-DBF47035A88A}"/>
          </ac:picMkLst>
        </pc:picChg>
      </pc:sldChg>
      <pc:sldChg chg="add del">
        <pc:chgData name="Emily Turner" userId="8cdd14f0-e209-4abd-a5cf-cef381c19862" providerId="ADAL" clId="{99F709C2-4E18-461C-8F7A-CCB8C9926455}" dt="2025-09-08T07:34:45.624" v="276"/>
        <pc:sldMkLst>
          <pc:docMk/>
          <pc:sldMk cId="0" sldId="264"/>
        </pc:sldMkLst>
      </pc:sldChg>
      <pc:sldChg chg="ord">
        <pc:chgData name="Emily Turner" userId="8cdd14f0-e209-4abd-a5cf-cef381c19862" providerId="ADAL" clId="{99F709C2-4E18-461C-8F7A-CCB8C9926455}" dt="2025-09-08T07:35:25.306" v="286"/>
        <pc:sldMkLst>
          <pc:docMk/>
          <pc:sldMk cId="0" sldId="265"/>
        </pc:sldMkLst>
      </pc:sldChg>
      <pc:sldChg chg="modSp del mod">
        <pc:chgData name="Emily Turner" userId="8cdd14f0-e209-4abd-a5cf-cef381c19862" providerId="ADAL" clId="{99F709C2-4E18-461C-8F7A-CCB8C9926455}" dt="2025-09-08T07:34:42.866" v="275" actId="47"/>
        <pc:sldMkLst>
          <pc:docMk/>
          <pc:sldMk cId="0" sldId="267"/>
        </pc:sldMkLst>
      </pc:sldChg>
      <pc:sldChg chg="del">
        <pc:chgData name="Emily Turner" userId="8cdd14f0-e209-4abd-a5cf-cef381c19862" providerId="ADAL" clId="{99F709C2-4E18-461C-8F7A-CCB8C9926455}" dt="2025-09-08T07:33:41.376" v="268" actId="47"/>
        <pc:sldMkLst>
          <pc:docMk/>
          <pc:sldMk cId="911966621" sldId="274"/>
        </pc:sldMkLst>
      </pc:sldChg>
      <pc:sldChg chg="modSp add del mod">
        <pc:chgData name="Emily Turner" userId="8cdd14f0-e209-4abd-a5cf-cef381c19862" providerId="ADAL" clId="{99F709C2-4E18-461C-8F7A-CCB8C9926455}" dt="2025-09-08T14:55:25.140" v="306" actId="1076"/>
        <pc:sldMkLst>
          <pc:docMk/>
          <pc:sldMk cId="3032633672" sldId="275"/>
        </pc:sldMkLst>
        <pc:picChg chg="mod">
          <ac:chgData name="Emily Turner" userId="8cdd14f0-e209-4abd-a5cf-cef381c19862" providerId="ADAL" clId="{99F709C2-4E18-461C-8F7A-CCB8C9926455}" dt="2025-09-08T14:55:25.140" v="306" actId="1076"/>
          <ac:picMkLst>
            <pc:docMk/>
            <pc:sldMk cId="3032633672" sldId="275"/>
            <ac:picMk id="4" creationId="{811974E6-6294-35E6-4385-F193213EC9AE}"/>
          </ac:picMkLst>
        </pc:picChg>
      </pc:sldChg>
      <pc:sldChg chg="modSp del mod">
        <pc:chgData name="Emily Turner" userId="8cdd14f0-e209-4abd-a5cf-cef381c19862" providerId="ADAL" clId="{99F709C2-4E18-461C-8F7A-CCB8C9926455}" dt="2025-09-08T07:33:37.629" v="266" actId="47"/>
        <pc:sldMkLst>
          <pc:docMk/>
          <pc:sldMk cId="21489826" sldId="276"/>
        </pc:sldMkLst>
      </pc:sldChg>
      <pc:sldChg chg="modSp mod ord">
        <pc:chgData name="Emily Turner" userId="8cdd14f0-e209-4abd-a5cf-cef381c19862" providerId="ADAL" clId="{99F709C2-4E18-461C-8F7A-CCB8C9926455}" dt="2025-09-10T11:30:19.462" v="323"/>
        <pc:sldMkLst>
          <pc:docMk/>
          <pc:sldMk cId="40495434" sldId="278"/>
        </pc:sldMkLst>
        <pc:spChg chg="mod">
          <ac:chgData name="Emily Turner" userId="8cdd14f0-e209-4abd-a5cf-cef381c19862" providerId="ADAL" clId="{99F709C2-4E18-461C-8F7A-CCB8C9926455}" dt="2025-09-08T07:34:58.800" v="279" actId="1076"/>
          <ac:spMkLst>
            <pc:docMk/>
            <pc:sldMk cId="40495434" sldId="278"/>
            <ac:spMk id="435" creationId="{00000000-0000-0000-0000-000000000000}"/>
          </ac:spMkLst>
        </pc:spChg>
        <pc:picChg chg="mod">
          <ac:chgData name="Emily Turner" userId="8cdd14f0-e209-4abd-a5cf-cef381c19862" providerId="ADAL" clId="{99F709C2-4E18-461C-8F7A-CCB8C9926455}" dt="2025-09-08T07:34:56.644" v="278" actId="14100"/>
          <ac:picMkLst>
            <pc:docMk/>
            <pc:sldMk cId="40495434" sldId="278"/>
            <ac:picMk id="6146" creationId="{2D6F7B0A-F277-B4D9-6419-D181270F1803}"/>
          </ac:picMkLst>
        </pc:picChg>
      </pc:sldChg>
      <pc:sldChg chg="del">
        <pc:chgData name="Emily Turner" userId="8cdd14f0-e209-4abd-a5cf-cef381c19862" providerId="ADAL" clId="{99F709C2-4E18-461C-8F7A-CCB8C9926455}" dt="2025-09-08T07:33:37.629" v="266" actId="47"/>
        <pc:sldMkLst>
          <pc:docMk/>
          <pc:sldMk cId="2095879627" sldId="279"/>
        </pc:sldMkLst>
      </pc:sldChg>
      <pc:sldChg chg="del">
        <pc:chgData name="Emily Turner" userId="8cdd14f0-e209-4abd-a5cf-cef381c19862" providerId="ADAL" clId="{99F709C2-4E18-461C-8F7A-CCB8C9926455}" dt="2025-09-08T07:33:37.629" v="266" actId="47"/>
        <pc:sldMkLst>
          <pc:docMk/>
          <pc:sldMk cId="1311222888" sldId="280"/>
        </pc:sldMkLst>
      </pc:sldChg>
      <pc:sldChg chg="del">
        <pc:chgData name="Emily Turner" userId="8cdd14f0-e209-4abd-a5cf-cef381c19862" providerId="ADAL" clId="{99F709C2-4E18-461C-8F7A-CCB8C9926455}" dt="2025-09-08T07:33:37.629" v="266" actId="47"/>
        <pc:sldMkLst>
          <pc:docMk/>
          <pc:sldMk cId="3971123189" sldId="281"/>
        </pc:sldMkLst>
      </pc:sldChg>
      <pc:sldChg chg="add del">
        <pc:chgData name="Emily Turner" userId="8cdd14f0-e209-4abd-a5cf-cef381c19862" providerId="ADAL" clId="{99F709C2-4E18-461C-8F7A-CCB8C9926455}" dt="2025-09-08T07:34:45.624" v="276"/>
        <pc:sldMkLst>
          <pc:docMk/>
          <pc:sldMk cId="3047114482" sldId="282"/>
        </pc:sldMkLst>
      </pc:sldChg>
      <pc:sldChg chg="add del ord">
        <pc:chgData name="Emily Turner" userId="8cdd14f0-e209-4abd-a5cf-cef381c19862" providerId="ADAL" clId="{99F709C2-4E18-461C-8F7A-CCB8C9926455}" dt="2025-09-08T07:35:11.300" v="284"/>
        <pc:sldMkLst>
          <pc:docMk/>
          <pc:sldMk cId="1600443418" sldId="283"/>
        </pc:sldMkLst>
      </pc:sldChg>
      <pc:sldChg chg="modSp del mod">
        <pc:chgData name="Emily Turner" userId="8cdd14f0-e209-4abd-a5cf-cef381c19862" providerId="ADAL" clId="{99F709C2-4E18-461C-8F7A-CCB8C9926455}" dt="2025-09-08T07:35:04.134" v="280" actId="47"/>
        <pc:sldMkLst>
          <pc:docMk/>
          <pc:sldMk cId="3732315616" sldId="284"/>
        </pc:sldMkLst>
      </pc:sldChg>
      <pc:sldChg chg="del">
        <pc:chgData name="Emily Turner" userId="8cdd14f0-e209-4abd-a5cf-cef381c19862" providerId="ADAL" clId="{99F709C2-4E18-461C-8F7A-CCB8C9926455}" dt="2025-09-08T07:33:37.629" v="266" actId="47"/>
        <pc:sldMkLst>
          <pc:docMk/>
          <pc:sldMk cId="151666815" sldId="285"/>
        </pc:sldMkLst>
      </pc:sldChg>
      <pc:sldChg chg="del">
        <pc:chgData name="Emily Turner" userId="8cdd14f0-e209-4abd-a5cf-cef381c19862" providerId="ADAL" clId="{99F709C2-4E18-461C-8F7A-CCB8C9926455}" dt="2025-09-08T07:34:13.414" v="271" actId="47"/>
        <pc:sldMkLst>
          <pc:docMk/>
          <pc:sldMk cId="2781026702" sldId="287"/>
        </pc:sldMkLst>
      </pc:sldChg>
      <pc:sldChg chg="add ord">
        <pc:chgData name="Emily Turner" userId="8cdd14f0-e209-4abd-a5cf-cef381c19862" providerId="ADAL" clId="{99F709C2-4E18-461C-8F7A-CCB8C9926455}" dt="2025-09-10T11:30:06.904" v="319"/>
        <pc:sldMkLst>
          <pc:docMk/>
          <pc:sldMk cId="722144245" sldId="288"/>
        </pc:sldMkLst>
      </pc:sldChg>
      <pc:sldChg chg="add ord">
        <pc:chgData name="Emily Turner" userId="8cdd14f0-e209-4abd-a5cf-cef381c19862" providerId="ADAL" clId="{99F709C2-4E18-461C-8F7A-CCB8C9926455}" dt="2025-09-10T11:30:01.821" v="317"/>
        <pc:sldMkLst>
          <pc:docMk/>
          <pc:sldMk cId="1319711316" sldId="289"/>
        </pc:sldMkLst>
      </pc:sldChg>
      <pc:sldChg chg="add">
        <pc:chgData name="Emily Turner" userId="8cdd14f0-e209-4abd-a5cf-cef381c19862" providerId="ADAL" clId="{99F709C2-4E18-461C-8F7A-CCB8C9926455}" dt="2025-09-08T07:34:11.898" v="270"/>
        <pc:sldMkLst>
          <pc:docMk/>
          <pc:sldMk cId="860274319" sldId="290"/>
        </pc:sldMkLst>
      </pc:sldChg>
      <pc:sldChg chg="add del ord">
        <pc:chgData name="Emily Turner" userId="8cdd14f0-e209-4abd-a5cf-cef381c19862" providerId="ADAL" clId="{99F709C2-4E18-461C-8F7A-CCB8C9926455}" dt="2025-09-08T14:52:00.373" v="302" actId="47"/>
        <pc:sldMkLst>
          <pc:docMk/>
          <pc:sldMk cId="1084314837" sldId="291"/>
        </pc:sldMkLst>
      </pc:sldChg>
      <pc:sldChg chg="modSp add mod ord">
        <pc:chgData name="Emily Turner" userId="8cdd14f0-e209-4abd-a5cf-cef381c19862" providerId="ADAL" clId="{99F709C2-4E18-461C-8F7A-CCB8C9926455}" dt="2025-09-10T11:30:24.208" v="325"/>
        <pc:sldMkLst>
          <pc:docMk/>
          <pc:sldMk cId="528333888" sldId="292"/>
        </pc:sldMkLst>
        <pc:spChg chg="mod">
          <ac:chgData name="Emily Turner" userId="8cdd14f0-e209-4abd-a5cf-cef381c19862" providerId="ADAL" clId="{99F709C2-4E18-461C-8F7A-CCB8C9926455}" dt="2025-09-08T15:00:35.728" v="310" actId="2711"/>
          <ac:spMkLst>
            <pc:docMk/>
            <pc:sldMk cId="528333888" sldId="292"/>
            <ac:spMk id="3" creationId="{8EB1D93C-E57D-D0D6-D039-FE3D47ACCF1E}"/>
          </ac:spMkLst>
        </pc:spChg>
        <pc:spChg chg="mod">
          <ac:chgData name="Emily Turner" userId="8cdd14f0-e209-4abd-a5cf-cef381c19862" providerId="ADAL" clId="{99F709C2-4E18-461C-8F7A-CCB8C9926455}" dt="2025-09-08T15:00:20.755" v="307" actId="2711"/>
          <ac:spMkLst>
            <pc:docMk/>
            <pc:sldMk cId="528333888" sldId="292"/>
            <ac:spMk id="5" creationId="{4C86582C-4A9A-D22D-ACF8-B41640E17FD1}"/>
          </ac:spMkLst>
        </pc:spChg>
        <pc:spChg chg="mod">
          <ac:chgData name="Emily Turner" userId="8cdd14f0-e209-4abd-a5cf-cef381c19862" providerId="ADAL" clId="{99F709C2-4E18-461C-8F7A-CCB8C9926455}" dt="2025-09-09T07:35:32.377" v="311" actId="20577"/>
          <ac:spMkLst>
            <pc:docMk/>
            <pc:sldMk cId="528333888" sldId="292"/>
            <ac:spMk id="98" creationId="{B3E6788F-7B0F-3A5D-C146-5EB68C7F2CE3}"/>
          </ac:spMkLst>
        </pc:spChg>
      </pc:sldChg>
      <pc:sldMasterChg chg="delSldLayout">
        <pc:chgData name="Emily Turner" userId="8cdd14f0-e209-4abd-a5cf-cef381c19862" providerId="ADAL" clId="{99F709C2-4E18-461C-8F7A-CCB8C9926455}" dt="2025-09-08T07:33:37.629" v="266" actId="47"/>
        <pc:sldMasterMkLst>
          <pc:docMk/>
          <pc:sldMasterMk cId="0" sldId="2147483648"/>
        </pc:sldMasterMkLst>
        <pc:sldLayoutChg chg="del">
          <pc:chgData name="Emily Turner" userId="8cdd14f0-e209-4abd-a5cf-cef381c19862" providerId="ADAL" clId="{99F709C2-4E18-461C-8F7A-CCB8C9926455}" dt="2025-09-08T07:33:37.629" v="266" actId="47"/>
          <pc:sldLayoutMkLst>
            <pc:docMk/>
            <pc:sldMasterMk cId="0" sldId="2147483648"/>
            <pc:sldLayoutMk cId="854736453" sldId="2147483670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5E0D1-798A-4A8B-9A29-AA418D27433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7D74896B-0FF1-47BC-84DA-B837C467434D}">
      <dgm:prSet/>
      <dgm:spPr/>
      <dgm:t>
        <a:bodyPr/>
        <a:lstStyle/>
        <a:p>
          <a:pPr>
            <a:defRPr cap="all"/>
          </a:pPr>
          <a:r>
            <a:rPr lang="en-US"/>
            <a:t>Celebrate pupil achievements</a:t>
          </a:r>
        </a:p>
      </dgm:t>
    </dgm:pt>
    <dgm:pt modelId="{3F6108D1-323B-416C-AF95-A5EE6FFBACBF}" type="parTrans" cxnId="{EAC54FA0-79A9-412B-BA57-4D015D6CCBC6}">
      <dgm:prSet/>
      <dgm:spPr/>
      <dgm:t>
        <a:bodyPr/>
        <a:lstStyle/>
        <a:p>
          <a:endParaRPr lang="en-US"/>
        </a:p>
      </dgm:t>
    </dgm:pt>
    <dgm:pt modelId="{A01F36B0-E8B2-41A7-8E42-99876AF18DB1}" type="sibTrans" cxnId="{EAC54FA0-79A9-412B-BA57-4D015D6CCBC6}">
      <dgm:prSet/>
      <dgm:spPr/>
      <dgm:t>
        <a:bodyPr/>
        <a:lstStyle/>
        <a:p>
          <a:endParaRPr lang="en-US"/>
        </a:p>
      </dgm:t>
    </dgm:pt>
    <dgm:pt modelId="{5677198E-2161-4321-B1CE-F1A58485830B}">
      <dgm:prSet/>
      <dgm:spPr/>
      <dgm:t>
        <a:bodyPr/>
        <a:lstStyle/>
        <a:p>
          <a:pPr>
            <a:defRPr cap="all"/>
          </a:pPr>
          <a:r>
            <a:rPr lang="en-US"/>
            <a:t>Share learning highlights</a:t>
          </a:r>
        </a:p>
      </dgm:t>
    </dgm:pt>
    <dgm:pt modelId="{71C8F176-1F0A-400C-8675-FEC30B61A4D2}" type="parTrans" cxnId="{32F0AA2B-1A59-417C-8927-FC6A13524ECE}">
      <dgm:prSet/>
      <dgm:spPr/>
      <dgm:t>
        <a:bodyPr/>
        <a:lstStyle/>
        <a:p>
          <a:endParaRPr lang="en-US"/>
        </a:p>
      </dgm:t>
    </dgm:pt>
    <dgm:pt modelId="{94CC00AF-8E9A-4921-914B-6CA9C264089E}" type="sibTrans" cxnId="{32F0AA2B-1A59-417C-8927-FC6A13524ECE}">
      <dgm:prSet/>
      <dgm:spPr/>
      <dgm:t>
        <a:bodyPr/>
        <a:lstStyle/>
        <a:p>
          <a:endParaRPr lang="en-US"/>
        </a:p>
      </dgm:t>
    </dgm:pt>
    <dgm:pt modelId="{CE5E0268-641D-4CDA-972D-956FDCA5E1EA}">
      <dgm:prSet/>
      <dgm:spPr/>
      <dgm:t>
        <a:bodyPr/>
        <a:lstStyle/>
        <a:p>
          <a:pPr>
            <a:defRPr cap="all"/>
          </a:pPr>
          <a:r>
            <a:rPr lang="en-US"/>
            <a:t>Communicate reminders</a:t>
          </a:r>
        </a:p>
      </dgm:t>
    </dgm:pt>
    <dgm:pt modelId="{8FB5E9D6-DCBF-4F27-803C-476B37DCDA08}" type="parTrans" cxnId="{5F00F42B-8E7A-4CB6-96E2-E8CAC6B7C47D}">
      <dgm:prSet/>
      <dgm:spPr/>
      <dgm:t>
        <a:bodyPr/>
        <a:lstStyle/>
        <a:p>
          <a:endParaRPr lang="en-US"/>
        </a:p>
      </dgm:t>
    </dgm:pt>
    <dgm:pt modelId="{B849607A-BE39-4C30-B1F6-57738AB2CCF2}" type="sibTrans" cxnId="{5F00F42B-8E7A-4CB6-96E2-E8CAC6B7C47D}">
      <dgm:prSet/>
      <dgm:spPr/>
      <dgm:t>
        <a:bodyPr/>
        <a:lstStyle/>
        <a:p>
          <a:endParaRPr lang="en-US"/>
        </a:p>
      </dgm:t>
    </dgm:pt>
    <dgm:pt modelId="{3061871C-FA7E-434F-8F18-6947DDB8CC9C}">
      <dgm:prSet/>
      <dgm:spPr/>
      <dgm:t>
        <a:bodyPr/>
        <a:lstStyle/>
        <a:p>
          <a:pPr>
            <a:defRPr cap="all"/>
          </a:pPr>
          <a:r>
            <a:rPr lang="en-US"/>
            <a:t>Strengthen partnerships</a:t>
          </a:r>
        </a:p>
      </dgm:t>
    </dgm:pt>
    <dgm:pt modelId="{10B57AFF-9F9C-44F9-9737-8135D05931FF}" type="parTrans" cxnId="{D2BFFDE2-0EDF-47F5-9CE4-678DD1CD1842}">
      <dgm:prSet/>
      <dgm:spPr/>
      <dgm:t>
        <a:bodyPr/>
        <a:lstStyle/>
        <a:p>
          <a:endParaRPr lang="en-US"/>
        </a:p>
      </dgm:t>
    </dgm:pt>
    <dgm:pt modelId="{94866AA3-F5D5-4FE1-9521-273B50FC4C01}" type="sibTrans" cxnId="{D2BFFDE2-0EDF-47F5-9CE4-678DD1CD1842}">
      <dgm:prSet/>
      <dgm:spPr/>
      <dgm:t>
        <a:bodyPr/>
        <a:lstStyle/>
        <a:p>
          <a:endParaRPr lang="en-US"/>
        </a:p>
      </dgm:t>
    </dgm:pt>
    <dgm:pt modelId="{1B52DF8C-C599-455D-9D18-A8A773C020E7}" type="pres">
      <dgm:prSet presAssocID="{0815E0D1-798A-4A8B-9A29-AA418D274339}" presName="root" presStyleCnt="0">
        <dgm:presLayoutVars>
          <dgm:dir/>
          <dgm:resizeHandles val="exact"/>
        </dgm:presLayoutVars>
      </dgm:prSet>
      <dgm:spPr/>
    </dgm:pt>
    <dgm:pt modelId="{7456BF23-CDE8-4C6A-9B73-6979984F991E}" type="pres">
      <dgm:prSet presAssocID="{7D74896B-0FF1-47BC-84DA-B837C467434D}" presName="compNode" presStyleCnt="0"/>
      <dgm:spPr/>
    </dgm:pt>
    <dgm:pt modelId="{2844C58F-71FD-4E19-8DDB-18CEC4D8727C}" type="pres">
      <dgm:prSet presAssocID="{7D74896B-0FF1-47BC-84DA-B837C467434D}" presName="iconBgRect" presStyleLbl="bgShp" presStyleIdx="0" presStyleCnt="4"/>
      <dgm:spPr/>
    </dgm:pt>
    <dgm:pt modelId="{B7DA92C4-943D-41B9-8C29-61A99E1418E6}" type="pres">
      <dgm:prSet presAssocID="{7D74896B-0FF1-47BC-84DA-B837C467434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oting star"/>
        </a:ext>
      </dgm:extLst>
    </dgm:pt>
    <dgm:pt modelId="{D48F4374-35E3-4800-8C8F-DB46FC7CC6EF}" type="pres">
      <dgm:prSet presAssocID="{7D74896B-0FF1-47BC-84DA-B837C467434D}" presName="spaceRect" presStyleCnt="0"/>
      <dgm:spPr/>
    </dgm:pt>
    <dgm:pt modelId="{17D377E6-51C7-4948-9887-8B4ACF96B8F0}" type="pres">
      <dgm:prSet presAssocID="{7D74896B-0FF1-47BC-84DA-B837C467434D}" presName="textRect" presStyleLbl="revTx" presStyleIdx="0" presStyleCnt="4">
        <dgm:presLayoutVars>
          <dgm:chMax val="1"/>
          <dgm:chPref val="1"/>
        </dgm:presLayoutVars>
      </dgm:prSet>
      <dgm:spPr/>
    </dgm:pt>
    <dgm:pt modelId="{F1B6AAA9-F5BE-427E-9644-FB1F8479FD9B}" type="pres">
      <dgm:prSet presAssocID="{A01F36B0-E8B2-41A7-8E42-99876AF18DB1}" presName="sibTrans" presStyleCnt="0"/>
      <dgm:spPr/>
    </dgm:pt>
    <dgm:pt modelId="{DD47A94B-593A-42C6-9875-780600046588}" type="pres">
      <dgm:prSet presAssocID="{5677198E-2161-4321-B1CE-F1A58485830B}" presName="compNode" presStyleCnt="0"/>
      <dgm:spPr/>
    </dgm:pt>
    <dgm:pt modelId="{62EAF3CD-F822-4BDE-A1C3-1221070F52AF}" type="pres">
      <dgm:prSet presAssocID="{5677198E-2161-4321-B1CE-F1A58485830B}" presName="iconBgRect" presStyleLbl="bgShp" presStyleIdx="1" presStyleCnt="4"/>
      <dgm:spPr/>
    </dgm:pt>
    <dgm:pt modelId="{7E59F29E-C891-4D0F-91A2-879C6B121115}" type="pres">
      <dgm:prSet presAssocID="{5677198E-2161-4321-B1CE-F1A58485830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ABBC617-D8AC-4FF7-9914-373DDA055BA2}" type="pres">
      <dgm:prSet presAssocID="{5677198E-2161-4321-B1CE-F1A58485830B}" presName="spaceRect" presStyleCnt="0"/>
      <dgm:spPr/>
    </dgm:pt>
    <dgm:pt modelId="{5C1D63C4-DDEE-451E-8288-6A65C6945B8C}" type="pres">
      <dgm:prSet presAssocID="{5677198E-2161-4321-B1CE-F1A58485830B}" presName="textRect" presStyleLbl="revTx" presStyleIdx="1" presStyleCnt="4">
        <dgm:presLayoutVars>
          <dgm:chMax val="1"/>
          <dgm:chPref val="1"/>
        </dgm:presLayoutVars>
      </dgm:prSet>
      <dgm:spPr/>
    </dgm:pt>
    <dgm:pt modelId="{5E288BFD-8C99-4562-8D41-EA84EA50CE5C}" type="pres">
      <dgm:prSet presAssocID="{94CC00AF-8E9A-4921-914B-6CA9C264089E}" presName="sibTrans" presStyleCnt="0"/>
      <dgm:spPr/>
    </dgm:pt>
    <dgm:pt modelId="{B3798D10-FA48-4CC2-8FB0-A12830CB300B}" type="pres">
      <dgm:prSet presAssocID="{CE5E0268-641D-4CDA-972D-956FDCA5E1EA}" presName="compNode" presStyleCnt="0"/>
      <dgm:spPr/>
    </dgm:pt>
    <dgm:pt modelId="{784558EC-CACB-4528-94C5-AD62BD713305}" type="pres">
      <dgm:prSet presAssocID="{CE5E0268-641D-4CDA-972D-956FDCA5E1EA}" presName="iconBgRect" presStyleLbl="bgShp" presStyleIdx="2" presStyleCnt="4"/>
      <dgm:spPr/>
    </dgm:pt>
    <dgm:pt modelId="{C0FB479A-897F-4858-BDA0-577C62D8EDE9}" type="pres">
      <dgm:prSet presAssocID="{CE5E0268-641D-4CDA-972D-956FDCA5E1E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A0AB9908-0E36-480B-BF79-EE19C8AB5717}" type="pres">
      <dgm:prSet presAssocID="{CE5E0268-641D-4CDA-972D-956FDCA5E1EA}" presName="spaceRect" presStyleCnt="0"/>
      <dgm:spPr/>
    </dgm:pt>
    <dgm:pt modelId="{5BF52F03-C25F-4704-92CC-32FC979D8784}" type="pres">
      <dgm:prSet presAssocID="{CE5E0268-641D-4CDA-972D-956FDCA5E1EA}" presName="textRect" presStyleLbl="revTx" presStyleIdx="2" presStyleCnt="4">
        <dgm:presLayoutVars>
          <dgm:chMax val="1"/>
          <dgm:chPref val="1"/>
        </dgm:presLayoutVars>
      </dgm:prSet>
      <dgm:spPr/>
    </dgm:pt>
    <dgm:pt modelId="{FABBE38C-A927-4395-9B58-761DC459F90B}" type="pres">
      <dgm:prSet presAssocID="{B849607A-BE39-4C30-B1F6-57738AB2CCF2}" presName="sibTrans" presStyleCnt="0"/>
      <dgm:spPr/>
    </dgm:pt>
    <dgm:pt modelId="{1BB94B34-6DBA-47D6-A3BF-27DA1658F063}" type="pres">
      <dgm:prSet presAssocID="{3061871C-FA7E-434F-8F18-6947DDB8CC9C}" presName="compNode" presStyleCnt="0"/>
      <dgm:spPr/>
    </dgm:pt>
    <dgm:pt modelId="{5D4D9B9B-5B31-4C5B-A579-C9301AF2BA63}" type="pres">
      <dgm:prSet presAssocID="{3061871C-FA7E-434F-8F18-6947DDB8CC9C}" presName="iconBgRect" presStyleLbl="bgShp" presStyleIdx="3" presStyleCnt="4"/>
      <dgm:spPr/>
    </dgm:pt>
    <dgm:pt modelId="{FBEA8B16-9C52-42EA-A8BD-EFFDC45C1987}" type="pres">
      <dgm:prSet presAssocID="{3061871C-FA7E-434F-8F18-6947DDB8CC9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19E7F69-5DD5-44A6-83F3-7A6FC0F6718C}" type="pres">
      <dgm:prSet presAssocID="{3061871C-FA7E-434F-8F18-6947DDB8CC9C}" presName="spaceRect" presStyleCnt="0"/>
      <dgm:spPr/>
    </dgm:pt>
    <dgm:pt modelId="{21263E3A-A09A-4417-9DF8-D44B21D33B37}" type="pres">
      <dgm:prSet presAssocID="{3061871C-FA7E-434F-8F18-6947DDB8CC9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2F0AA2B-1A59-417C-8927-FC6A13524ECE}" srcId="{0815E0D1-798A-4A8B-9A29-AA418D274339}" destId="{5677198E-2161-4321-B1CE-F1A58485830B}" srcOrd="1" destOrd="0" parTransId="{71C8F176-1F0A-400C-8675-FEC30B61A4D2}" sibTransId="{94CC00AF-8E9A-4921-914B-6CA9C264089E}"/>
    <dgm:cxn modelId="{5F00F42B-8E7A-4CB6-96E2-E8CAC6B7C47D}" srcId="{0815E0D1-798A-4A8B-9A29-AA418D274339}" destId="{CE5E0268-641D-4CDA-972D-956FDCA5E1EA}" srcOrd="2" destOrd="0" parTransId="{8FB5E9D6-DCBF-4F27-803C-476B37DCDA08}" sibTransId="{B849607A-BE39-4C30-B1F6-57738AB2CCF2}"/>
    <dgm:cxn modelId="{2262477E-DF37-40BC-9CC4-F97D2E80FD97}" type="presOf" srcId="{5677198E-2161-4321-B1CE-F1A58485830B}" destId="{5C1D63C4-DDEE-451E-8288-6A65C6945B8C}" srcOrd="0" destOrd="0" presId="urn:microsoft.com/office/officeart/2018/5/layout/IconCircleLabelList"/>
    <dgm:cxn modelId="{2AC62480-0E0A-4E56-8301-6A83A650442F}" type="presOf" srcId="{3061871C-FA7E-434F-8F18-6947DDB8CC9C}" destId="{21263E3A-A09A-4417-9DF8-D44B21D33B37}" srcOrd="0" destOrd="0" presId="urn:microsoft.com/office/officeart/2018/5/layout/IconCircleLabelList"/>
    <dgm:cxn modelId="{EAC54FA0-79A9-412B-BA57-4D015D6CCBC6}" srcId="{0815E0D1-798A-4A8B-9A29-AA418D274339}" destId="{7D74896B-0FF1-47BC-84DA-B837C467434D}" srcOrd="0" destOrd="0" parTransId="{3F6108D1-323B-416C-AF95-A5EE6FFBACBF}" sibTransId="{A01F36B0-E8B2-41A7-8E42-99876AF18DB1}"/>
    <dgm:cxn modelId="{DE437AB1-3610-4B94-A62D-7F21F0C6FAAA}" type="presOf" srcId="{CE5E0268-641D-4CDA-972D-956FDCA5E1EA}" destId="{5BF52F03-C25F-4704-92CC-32FC979D8784}" srcOrd="0" destOrd="0" presId="urn:microsoft.com/office/officeart/2018/5/layout/IconCircleLabelList"/>
    <dgm:cxn modelId="{E55D97E0-F3D5-4A70-9784-37794DAA5960}" type="presOf" srcId="{7D74896B-0FF1-47BC-84DA-B837C467434D}" destId="{17D377E6-51C7-4948-9887-8B4ACF96B8F0}" srcOrd="0" destOrd="0" presId="urn:microsoft.com/office/officeart/2018/5/layout/IconCircleLabelList"/>
    <dgm:cxn modelId="{D2BFFDE2-0EDF-47F5-9CE4-678DD1CD1842}" srcId="{0815E0D1-798A-4A8B-9A29-AA418D274339}" destId="{3061871C-FA7E-434F-8F18-6947DDB8CC9C}" srcOrd="3" destOrd="0" parTransId="{10B57AFF-9F9C-44F9-9737-8135D05931FF}" sibTransId="{94866AA3-F5D5-4FE1-9521-273B50FC4C01}"/>
    <dgm:cxn modelId="{5503CDED-3C7D-4C92-8E0C-A31F9B55B56F}" type="presOf" srcId="{0815E0D1-798A-4A8B-9A29-AA418D274339}" destId="{1B52DF8C-C599-455D-9D18-A8A773C020E7}" srcOrd="0" destOrd="0" presId="urn:microsoft.com/office/officeart/2018/5/layout/IconCircleLabelList"/>
    <dgm:cxn modelId="{E8885CE1-8BFD-40AD-A229-58EA243ACFCD}" type="presParOf" srcId="{1B52DF8C-C599-455D-9D18-A8A773C020E7}" destId="{7456BF23-CDE8-4C6A-9B73-6979984F991E}" srcOrd="0" destOrd="0" presId="urn:microsoft.com/office/officeart/2018/5/layout/IconCircleLabelList"/>
    <dgm:cxn modelId="{A5F55EAC-B36F-409D-A402-89C8867E5E97}" type="presParOf" srcId="{7456BF23-CDE8-4C6A-9B73-6979984F991E}" destId="{2844C58F-71FD-4E19-8DDB-18CEC4D8727C}" srcOrd="0" destOrd="0" presId="urn:microsoft.com/office/officeart/2018/5/layout/IconCircleLabelList"/>
    <dgm:cxn modelId="{0061A87D-F798-44F2-B2C5-537EBB3D37F5}" type="presParOf" srcId="{7456BF23-CDE8-4C6A-9B73-6979984F991E}" destId="{B7DA92C4-943D-41B9-8C29-61A99E1418E6}" srcOrd="1" destOrd="0" presId="urn:microsoft.com/office/officeart/2018/5/layout/IconCircleLabelList"/>
    <dgm:cxn modelId="{699D85A8-5CE4-4727-9EEF-5440B20BD1C7}" type="presParOf" srcId="{7456BF23-CDE8-4C6A-9B73-6979984F991E}" destId="{D48F4374-35E3-4800-8C8F-DB46FC7CC6EF}" srcOrd="2" destOrd="0" presId="urn:microsoft.com/office/officeart/2018/5/layout/IconCircleLabelList"/>
    <dgm:cxn modelId="{988A1E0E-869D-47C2-A9EA-5469F2360327}" type="presParOf" srcId="{7456BF23-CDE8-4C6A-9B73-6979984F991E}" destId="{17D377E6-51C7-4948-9887-8B4ACF96B8F0}" srcOrd="3" destOrd="0" presId="urn:microsoft.com/office/officeart/2018/5/layout/IconCircleLabelList"/>
    <dgm:cxn modelId="{FD035E36-B1EF-47D3-96EE-E8390142F886}" type="presParOf" srcId="{1B52DF8C-C599-455D-9D18-A8A773C020E7}" destId="{F1B6AAA9-F5BE-427E-9644-FB1F8479FD9B}" srcOrd="1" destOrd="0" presId="urn:microsoft.com/office/officeart/2018/5/layout/IconCircleLabelList"/>
    <dgm:cxn modelId="{1713B651-7534-4793-9B7B-8C22F8356C64}" type="presParOf" srcId="{1B52DF8C-C599-455D-9D18-A8A773C020E7}" destId="{DD47A94B-593A-42C6-9875-780600046588}" srcOrd="2" destOrd="0" presId="urn:microsoft.com/office/officeart/2018/5/layout/IconCircleLabelList"/>
    <dgm:cxn modelId="{526D829C-A638-421C-B52A-78A01A4A83BD}" type="presParOf" srcId="{DD47A94B-593A-42C6-9875-780600046588}" destId="{62EAF3CD-F822-4BDE-A1C3-1221070F52AF}" srcOrd="0" destOrd="0" presId="urn:microsoft.com/office/officeart/2018/5/layout/IconCircleLabelList"/>
    <dgm:cxn modelId="{F27183E1-1585-490A-90D6-7AA1E841122F}" type="presParOf" srcId="{DD47A94B-593A-42C6-9875-780600046588}" destId="{7E59F29E-C891-4D0F-91A2-879C6B121115}" srcOrd="1" destOrd="0" presId="urn:microsoft.com/office/officeart/2018/5/layout/IconCircleLabelList"/>
    <dgm:cxn modelId="{AD31182E-A72D-4756-A6EF-FEBADD294DE2}" type="presParOf" srcId="{DD47A94B-593A-42C6-9875-780600046588}" destId="{AABBC617-D8AC-4FF7-9914-373DDA055BA2}" srcOrd="2" destOrd="0" presId="urn:microsoft.com/office/officeart/2018/5/layout/IconCircleLabelList"/>
    <dgm:cxn modelId="{51F2E294-E2B9-49AB-A6DE-7B00F7C5A1E7}" type="presParOf" srcId="{DD47A94B-593A-42C6-9875-780600046588}" destId="{5C1D63C4-DDEE-451E-8288-6A65C6945B8C}" srcOrd="3" destOrd="0" presId="urn:microsoft.com/office/officeart/2018/5/layout/IconCircleLabelList"/>
    <dgm:cxn modelId="{5BC651C3-9DF9-4AB6-BEA7-0AF8E38EF474}" type="presParOf" srcId="{1B52DF8C-C599-455D-9D18-A8A773C020E7}" destId="{5E288BFD-8C99-4562-8D41-EA84EA50CE5C}" srcOrd="3" destOrd="0" presId="urn:microsoft.com/office/officeart/2018/5/layout/IconCircleLabelList"/>
    <dgm:cxn modelId="{8A5D6B99-1C23-4AAE-83FB-BC39D93C61C9}" type="presParOf" srcId="{1B52DF8C-C599-455D-9D18-A8A773C020E7}" destId="{B3798D10-FA48-4CC2-8FB0-A12830CB300B}" srcOrd="4" destOrd="0" presId="urn:microsoft.com/office/officeart/2018/5/layout/IconCircleLabelList"/>
    <dgm:cxn modelId="{C0BC65C3-6884-4DF4-AFE8-025A9F94EEC0}" type="presParOf" srcId="{B3798D10-FA48-4CC2-8FB0-A12830CB300B}" destId="{784558EC-CACB-4528-94C5-AD62BD713305}" srcOrd="0" destOrd="0" presId="urn:microsoft.com/office/officeart/2018/5/layout/IconCircleLabelList"/>
    <dgm:cxn modelId="{1BA533FB-2A35-4803-939C-9EBB086F5BDC}" type="presParOf" srcId="{B3798D10-FA48-4CC2-8FB0-A12830CB300B}" destId="{C0FB479A-897F-4858-BDA0-577C62D8EDE9}" srcOrd="1" destOrd="0" presId="urn:microsoft.com/office/officeart/2018/5/layout/IconCircleLabelList"/>
    <dgm:cxn modelId="{5F0A283C-67B3-4239-86B9-4BE629443CBB}" type="presParOf" srcId="{B3798D10-FA48-4CC2-8FB0-A12830CB300B}" destId="{A0AB9908-0E36-480B-BF79-EE19C8AB5717}" srcOrd="2" destOrd="0" presId="urn:microsoft.com/office/officeart/2018/5/layout/IconCircleLabelList"/>
    <dgm:cxn modelId="{8CF9340D-7DAA-4202-98E3-51C1A77466AD}" type="presParOf" srcId="{B3798D10-FA48-4CC2-8FB0-A12830CB300B}" destId="{5BF52F03-C25F-4704-92CC-32FC979D8784}" srcOrd="3" destOrd="0" presId="urn:microsoft.com/office/officeart/2018/5/layout/IconCircleLabelList"/>
    <dgm:cxn modelId="{D0CB01DB-27EC-4524-9F5D-9E2963F1AEFA}" type="presParOf" srcId="{1B52DF8C-C599-455D-9D18-A8A773C020E7}" destId="{FABBE38C-A927-4395-9B58-761DC459F90B}" srcOrd="5" destOrd="0" presId="urn:microsoft.com/office/officeart/2018/5/layout/IconCircleLabelList"/>
    <dgm:cxn modelId="{D9953FCC-60F4-409E-8AEB-6DC75B5E107B}" type="presParOf" srcId="{1B52DF8C-C599-455D-9D18-A8A773C020E7}" destId="{1BB94B34-6DBA-47D6-A3BF-27DA1658F063}" srcOrd="6" destOrd="0" presId="urn:microsoft.com/office/officeart/2018/5/layout/IconCircleLabelList"/>
    <dgm:cxn modelId="{B7FBB699-B301-40C5-9A2D-9FF4A33C067D}" type="presParOf" srcId="{1BB94B34-6DBA-47D6-A3BF-27DA1658F063}" destId="{5D4D9B9B-5B31-4C5B-A579-C9301AF2BA63}" srcOrd="0" destOrd="0" presId="urn:microsoft.com/office/officeart/2018/5/layout/IconCircleLabelList"/>
    <dgm:cxn modelId="{424B6C52-E69F-4F63-9924-887FC96DA7B4}" type="presParOf" srcId="{1BB94B34-6DBA-47D6-A3BF-27DA1658F063}" destId="{FBEA8B16-9C52-42EA-A8BD-EFFDC45C1987}" srcOrd="1" destOrd="0" presId="urn:microsoft.com/office/officeart/2018/5/layout/IconCircleLabelList"/>
    <dgm:cxn modelId="{E636A784-846F-4095-AF19-FDB54B43C832}" type="presParOf" srcId="{1BB94B34-6DBA-47D6-A3BF-27DA1658F063}" destId="{B19E7F69-5DD5-44A6-83F3-7A6FC0F6718C}" srcOrd="2" destOrd="0" presId="urn:microsoft.com/office/officeart/2018/5/layout/IconCircleLabelList"/>
    <dgm:cxn modelId="{D75D733A-FF9D-4E4B-9FC6-7B0061A05199}" type="presParOf" srcId="{1BB94B34-6DBA-47D6-A3BF-27DA1658F063}" destId="{21263E3A-A09A-4417-9DF8-D44B21D33B3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4C58F-71FD-4E19-8DDB-18CEC4D8727C}">
      <dsp:nvSpPr>
        <dsp:cNvPr id="0" name=""/>
        <dsp:cNvSpPr/>
      </dsp:nvSpPr>
      <dsp:spPr>
        <a:xfrm>
          <a:off x="228652" y="520198"/>
          <a:ext cx="707695" cy="707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A92C4-943D-41B9-8C29-61A99E1418E6}">
      <dsp:nvSpPr>
        <dsp:cNvPr id="0" name=""/>
        <dsp:cNvSpPr/>
      </dsp:nvSpPr>
      <dsp:spPr>
        <a:xfrm>
          <a:off x="379472" y="671019"/>
          <a:ext cx="406054" cy="4060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377E6-51C7-4948-9887-8B4ACF96B8F0}">
      <dsp:nvSpPr>
        <dsp:cNvPr id="0" name=""/>
        <dsp:cNvSpPr/>
      </dsp:nvSpPr>
      <dsp:spPr>
        <a:xfrm>
          <a:off x="2421" y="1448323"/>
          <a:ext cx="1160156" cy="46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Celebrate pupil achievements</a:t>
          </a:r>
        </a:p>
      </dsp:txBody>
      <dsp:txXfrm>
        <a:off x="2421" y="1448323"/>
        <a:ext cx="1160156" cy="464062"/>
      </dsp:txXfrm>
    </dsp:sp>
    <dsp:sp modelId="{62EAF3CD-F822-4BDE-A1C3-1221070F52AF}">
      <dsp:nvSpPr>
        <dsp:cNvPr id="0" name=""/>
        <dsp:cNvSpPr/>
      </dsp:nvSpPr>
      <dsp:spPr>
        <a:xfrm>
          <a:off x="1591836" y="520198"/>
          <a:ext cx="707695" cy="7076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9F29E-C891-4D0F-91A2-879C6B121115}">
      <dsp:nvSpPr>
        <dsp:cNvPr id="0" name=""/>
        <dsp:cNvSpPr/>
      </dsp:nvSpPr>
      <dsp:spPr>
        <a:xfrm>
          <a:off x="1742656" y="671019"/>
          <a:ext cx="406054" cy="4060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D63C4-DDEE-451E-8288-6A65C6945B8C}">
      <dsp:nvSpPr>
        <dsp:cNvPr id="0" name=""/>
        <dsp:cNvSpPr/>
      </dsp:nvSpPr>
      <dsp:spPr>
        <a:xfrm>
          <a:off x="1365605" y="1448323"/>
          <a:ext cx="1160156" cy="46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Share learning highlights</a:t>
          </a:r>
        </a:p>
      </dsp:txBody>
      <dsp:txXfrm>
        <a:off x="1365605" y="1448323"/>
        <a:ext cx="1160156" cy="464062"/>
      </dsp:txXfrm>
    </dsp:sp>
    <dsp:sp modelId="{784558EC-CACB-4528-94C5-AD62BD713305}">
      <dsp:nvSpPr>
        <dsp:cNvPr id="0" name=""/>
        <dsp:cNvSpPr/>
      </dsp:nvSpPr>
      <dsp:spPr>
        <a:xfrm>
          <a:off x="2955019" y="520198"/>
          <a:ext cx="707695" cy="7076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B479A-897F-4858-BDA0-577C62D8EDE9}">
      <dsp:nvSpPr>
        <dsp:cNvPr id="0" name=""/>
        <dsp:cNvSpPr/>
      </dsp:nvSpPr>
      <dsp:spPr>
        <a:xfrm>
          <a:off x="3105839" y="671019"/>
          <a:ext cx="406054" cy="4060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52F03-C25F-4704-92CC-32FC979D8784}">
      <dsp:nvSpPr>
        <dsp:cNvPr id="0" name=""/>
        <dsp:cNvSpPr/>
      </dsp:nvSpPr>
      <dsp:spPr>
        <a:xfrm>
          <a:off x="2728789" y="1448323"/>
          <a:ext cx="1160156" cy="46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Communicate reminders</a:t>
          </a:r>
        </a:p>
      </dsp:txBody>
      <dsp:txXfrm>
        <a:off x="2728789" y="1448323"/>
        <a:ext cx="1160156" cy="464062"/>
      </dsp:txXfrm>
    </dsp:sp>
    <dsp:sp modelId="{5D4D9B9B-5B31-4C5B-A579-C9301AF2BA63}">
      <dsp:nvSpPr>
        <dsp:cNvPr id="0" name=""/>
        <dsp:cNvSpPr/>
      </dsp:nvSpPr>
      <dsp:spPr>
        <a:xfrm>
          <a:off x="4318203" y="520198"/>
          <a:ext cx="707695" cy="707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A8B16-9C52-42EA-A8BD-EFFDC45C1987}">
      <dsp:nvSpPr>
        <dsp:cNvPr id="0" name=""/>
        <dsp:cNvSpPr/>
      </dsp:nvSpPr>
      <dsp:spPr>
        <a:xfrm>
          <a:off x="4469023" y="671019"/>
          <a:ext cx="406054" cy="4060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63E3A-A09A-4417-9DF8-D44B21D33B37}">
      <dsp:nvSpPr>
        <dsp:cNvPr id="0" name=""/>
        <dsp:cNvSpPr/>
      </dsp:nvSpPr>
      <dsp:spPr>
        <a:xfrm>
          <a:off x="4091972" y="1448323"/>
          <a:ext cx="1160156" cy="46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Strengthen partnerships</a:t>
          </a:r>
        </a:p>
      </dsp:txBody>
      <dsp:txXfrm>
        <a:off x="4091972" y="1448323"/>
        <a:ext cx="1160156" cy="464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992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7348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094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1529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3695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>
          <a:extLst>
            <a:ext uri="{FF2B5EF4-FFF2-40B4-BE49-F238E27FC236}">
              <a16:creationId xmlns:a16="http://schemas.microsoft.com/office/drawing/2014/main" id="{ECD8B578-BC4C-58C0-AB87-08430D60F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:notes">
            <a:extLst>
              <a:ext uri="{FF2B5EF4-FFF2-40B4-BE49-F238E27FC236}">
                <a16:creationId xmlns:a16="http://schemas.microsoft.com/office/drawing/2014/main" id="{DE63B2F2-850B-CA6D-19E8-2E64DCBDD6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We’ll give you more info closer to the time and do lots of prep work with children to ensure they are ready</a:t>
            </a:r>
            <a:endParaRPr dirty="0"/>
          </a:p>
        </p:txBody>
      </p:sp>
      <p:sp>
        <p:nvSpPr>
          <p:cNvPr id="397" name="Google Shape;397;p7:notes">
            <a:extLst>
              <a:ext uri="{FF2B5EF4-FFF2-40B4-BE49-F238E27FC236}">
                <a16:creationId xmlns:a16="http://schemas.microsoft.com/office/drawing/2014/main" id="{925107AD-2A8D-0F72-4965-7298F712A4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24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1136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Image">
  <p:cSld name="Title Slide with Imag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16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17" name="Google Shape;17;p16"/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/>
              <a:ahLst/>
              <a:cxnLst/>
              <a:rect l="l" t="t" r="r" b="b"/>
              <a:pathLst>
                <a:path w="6057900" h="2717800" extrusionOk="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4705"/>
                  </a:srgbClr>
                </a:gs>
                <a:gs pos="100000">
                  <a:srgbClr val="005CC9">
                    <a:alpha val="40000"/>
                  </a:srgbClr>
                </a:gs>
              </a:gsLst>
              <a:lin ang="10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" name="Google Shape;18;p16"/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/>
              <a:ahLst/>
              <a:cxnLst/>
              <a:rect l="l" t="t" r="r" b="b"/>
              <a:pathLst>
                <a:path w="1130300" h="1181100" extrusionOk="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4705"/>
                  </a:srgbClr>
                </a:gs>
                <a:gs pos="100000">
                  <a:srgbClr val="3DA800">
                    <a:alpha val="20000"/>
                  </a:srgbClr>
                </a:gs>
              </a:gsLst>
              <a:lin ang="74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" name="Google Shape;19;p16"/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/>
              <a:ahLst/>
              <a:cxnLst/>
              <a:rect l="l" t="t" r="r" b="b"/>
              <a:pathLst>
                <a:path w="2692400" h="762000" extrusionOk="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" name="Google Shape;20;p16"/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/>
              <a:ahLst/>
              <a:cxnLst/>
              <a:rect l="l" t="t" r="r" b="b"/>
              <a:pathLst>
                <a:path w="1282700" h="1231900" extrusionOk="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2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" name="Google Shape;21;p16"/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/>
              <a:ahLst/>
              <a:cxnLst/>
              <a:rect l="l" t="t" r="r" b="b"/>
              <a:pathLst>
                <a:path w="2349500" h="1943100" extrusionOk="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3DA800">
                    <a:alpha val="40000"/>
                  </a:srgbClr>
                </a:gs>
                <a:gs pos="100000">
                  <a:srgbClr val="3DA800">
                    <a:alpha val="4705"/>
                  </a:srgbClr>
                </a:gs>
              </a:gsLst>
              <a:lin ang="59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" name="Google Shape;22;p16"/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/>
              <a:ahLst/>
              <a:cxnLst/>
              <a:rect l="l" t="t" r="r" b="b"/>
              <a:pathLst>
                <a:path w="4927600" h="1193800" extrusionOk="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40000"/>
                  </a:srgbClr>
                </a:gs>
              </a:gsLst>
              <a:lin ang="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" name="Google Shape;23;p16"/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/>
              <a:ahLst/>
              <a:cxnLst/>
              <a:rect l="l" t="t" r="r" b="b"/>
              <a:pathLst>
                <a:path w="6605059" h="2459990" extrusionOk="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4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" name="Google Shape;24;p16"/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/>
              <a:ahLst/>
              <a:cxnLst/>
              <a:rect l="l" t="t" r="r" b="b"/>
              <a:pathLst>
                <a:path w="6629400" h="5981700" extrusionOk="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" name="Google Shape;25;p16"/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/>
              <a:ahLst/>
              <a:cxnLst/>
              <a:rect l="l" t="t" r="r" b="b"/>
              <a:pathLst>
                <a:path w="1676400" h="1549400" extrusionOk="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8683" t="-98204" r="-65452" b="764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" name="Google Shape;26;p16"/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/>
              <a:ahLst/>
              <a:cxnLst/>
              <a:rect l="l" t="t" r="r" b="b"/>
              <a:pathLst>
                <a:path w="2921000" h="1041400" extrusionOk="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32060" t="15838" r="1071" b="-15838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" name="Google Shape;27;p16"/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/>
              <a:ahLst/>
              <a:cxnLst/>
              <a:rect l="l" t="t" r="r" b="b"/>
              <a:pathLst>
                <a:path w="1358900" h="1295400" extrusionOk="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21207" t="11180" r="13008" b="-18235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" name="Google Shape;28;p16"/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/>
              <a:ahLst/>
              <a:cxnLst/>
              <a:rect l="l" t="t" r="r" b="b"/>
              <a:pathLst>
                <a:path w="4445000" h="1765300" extrusionOk="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" name="Google Shape;29;p16"/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/>
              <a:ahLst/>
              <a:cxnLst/>
              <a:rect l="l" t="t" r="r" b="b"/>
              <a:pathLst>
                <a:path w="5473700" h="3289300" extrusionOk="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" name="Google Shape;30;p16"/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/>
              <a:ahLst/>
              <a:cxnLst/>
              <a:rect l="l" t="t" r="r" b="b"/>
              <a:pathLst>
                <a:path w="6286500" h="5397500" extrusionOk="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/>
              <a:ahLst/>
              <a:cxnLst/>
              <a:rect l="l" t="t" r="r" b="b"/>
              <a:pathLst>
                <a:path w="1727200" h="1714500" extrusionOk="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2" name="Google Shape;32;p16"/>
          <p:cNvSpPr txBox="1">
            <a:spLocks noGrp="1"/>
          </p:cNvSpPr>
          <p:nvPr>
            <p:ph type="subTitle" idx="1"/>
          </p:nvPr>
        </p:nvSpPr>
        <p:spPr>
          <a:xfrm rot="720000">
            <a:off x="8126323" y="5127866"/>
            <a:ext cx="3963590" cy="858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16"/>
          <p:cNvSpPr>
            <a:spLocks noGrp="1"/>
          </p:cNvSpPr>
          <p:nvPr>
            <p:ph type="pic" idx="2"/>
          </p:nvPr>
        </p:nvSpPr>
        <p:spPr>
          <a:xfrm>
            <a:off x="90" y="1115082"/>
            <a:ext cx="6230657" cy="5314602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6"/>
          <p:cNvSpPr txBox="1">
            <a:spLocks noGrp="1"/>
          </p:cNvSpPr>
          <p:nvPr>
            <p:ph type="ctrTitle"/>
          </p:nvPr>
        </p:nvSpPr>
        <p:spPr>
          <a:xfrm rot="840000">
            <a:off x="7262451" y="2726139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3"/>
          </p:nvPr>
        </p:nvSpPr>
        <p:spPr>
          <a:xfrm rot="720000">
            <a:off x="9571721" y="580664"/>
            <a:ext cx="1391775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>
  <p:cSld name="Table Slid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25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63" name="Google Shape;163;p25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65" name="Google Shape;165;p25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748030" y="3314576"/>
            <a:ext cx="3200400" cy="170078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144000" tIns="108000" rIns="108000" bIns="108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/>
          <p:nvPr/>
        </p:nvSpPr>
        <p:spPr>
          <a:xfrm>
            <a:off x="2641930" y="5658793"/>
            <a:ext cx="1842058" cy="1206865"/>
          </a:xfrm>
          <a:custGeom>
            <a:avLst/>
            <a:gdLst/>
            <a:ahLst/>
            <a:cxnLst/>
            <a:rect l="l" t="t" r="r" b="b"/>
            <a:pathLst>
              <a:path w="1842057" h="1206865" extrusionOk="0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rgbClr val="C074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83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2847733" y="5524132"/>
            <a:ext cx="2045319" cy="1346608"/>
          </a:xfrm>
          <a:custGeom>
            <a:avLst/>
            <a:gdLst/>
            <a:ahLst/>
            <a:cxnLst/>
            <a:rect l="l" t="t" r="r" b="b"/>
            <a:pathLst>
              <a:path w="2045319" h="1346607" extrusionOk="0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76814" t="10701" r="6335" b="-11460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6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75" name="Google Shape;175;p26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77" name="Google Shape;177;p26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79" name="Google Shape;179;p26"/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80" name="Google Shape;180;p26"/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/>
              <a:ahLst/>
              <a:cxnLst/>
              <a:rect l="l" t="t" r="r" b="b"/>
              <a:pathLst>
                <a:path w="2146413" h="5677200" extrusionOk="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chemeClr val="accent5"/>
                </a:gs>
              </a:gsLst>
              <a:lin ang="36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/>
              <a:ahLst/>
              <a:cxnLst/>
              <a:rect l="l" t="t" r="r" b="b"/>
              <a:pathLst>
                <a:path w="11328999" h="5689900" extrusionOk="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36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/>
              <a:ahLst/>
              <a:cxnLst/>
              <a:rect l="l" t="t" r="r" b="b"/>
              <a:pathLst>
                <a:path w="11036883" h="5410485" extrusionOk="0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494969" y="2282951"/>
            <a:ext cx="3055579" cy="340271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144000" tIns="108000" rIns="108000" bIns="108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6"/>
          <p:cNvSpPr>
            <a:spLocks noGrp="1"/>
          </p:cNvSpPr>
          <p:nvPr>
            <p:ph type="pic" idx="2"/>
          </p:nvPr>
        </p:nvSpPr>
        <p:spPr>
          <a:xfrm>
            <a:off x="3703978" y="1"/>
            <a:ext cx="8495014" cy="5685664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 rot="-360000">
            <a:off x="-61166" y="919125"/>
            <a:ext cx="3890555" cy="1091949"/>
          </a:xfrm>
          <a:prstGeom prst="rect">
            <a:avLst/>
          </a:pr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 w="9525" cap="flat" cmpd="sng">
            <a:solidFill>
              <a:srgbClr val="99B8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4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Thanks Slide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27"/>
          <p:cNvGrpSpPr/>
          <p:nvPr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188" name="Google Shape;188;p27"/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/>
              <a:ahLst/>
              <a:cxnLst/>
              <a:rect l="l" t="t" r="r" b="b"/>
              <a:pathLst>
                <a:path w="5526207" h="2007220" extrusionOk="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9803"/>
                  </a:srgbClr>
                </a:gs>
                <a:gs pos="22000">
                  <a:srgbClr val="008EDC">
                    <a:alpha val="9803"/>
                  </a:srgbClr>
                </a:gs>
                <a:gs pos="100000">
                  <a:srgbClr val="008EDC">
                    <a:alpha val="40000"/>
                  </a:srgbClr>
                </a:gs>
              </a:gsLst>
              <a:lin ang="102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/>
              <a:ahLst/>
              <a:cxnLst/>
              <a:rect l="l" t="t" r="r" b="b"/>
              <a:pathLst>
                <a:path w="4941827" h="2591601" extrusionOk="0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0" name="Google Shape;190;p27"/>
          <p:cNvSpPr/>
          <p:nvPr/>
        </p:nvSpPr>
        <p:spPr>
          <a:xfrm>
            <a:off x="5886429" y="5240536"/>
            <a:ext cx="1486046" cy="1625760"/>
          </a:xfrm>
          <a:custGeom>
            <a:avLst/>
            <a:gdLst/>
            <a:ahLst/>
            <a:cxnLst/>
            <a:rect l="l" t="t" r="r" b="b"/>
            <a:pathLst>
              <a:path w="1486046" h="1625760" extrusionOk="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rgbClr val="3DA800">
                  <a:alpha val="4705"/>
                </a:srgbClr>
              </a:gs>
              <a:gs pos="100000">
                <a:srgbClr val="1F7100">
                  <a:alpha val="20000"/>
                </a:srgbClr>
              </a:gs>
            </a:gsLst>
            <a:lin ang="74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1" name="Google Shape;191;p27"/>
          <p:cNvSpPr/>
          <p:nvPr/>
        </p:nvSpPr>
        <p:spPr>
          <a:xfrm>
            <a:off x="-13301" y="298479"/>
            <a:ext cx="2679964" cy="762075"/>
          </a:xfrm>
          <a:custGeom>
            <a:avLst/>
            <a:gdLst/>
            <a:ahLst/>
            <a:cxnLst/>
            <a:rect l="l" t="t" r="r" b="b"/>
            <a:pathLst>
              <a:path w="2679963" h="762075" extrusionOk="0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8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2" name="Google Shape;192;p27"/>
          <p:cNvSpPr/>
          <p:nvPr/>
        </p:nvSpPr>
        <p:spPr>
          <a:xfrm>
            <a:off x="6083299" y="-12701"/>
            <a:ext cx="1092308" cy="1016100"/>
          </a:xfrm>
          <a:custGeom>
            <a:avLst/>
            <a:gdLst/>
            <a:ahLst/>
            <a:cxnLst/>
            <a:rect l="l" t="t" r="r" b="b"/>
            <a:pathLst>
              <a:path w="1092307" h="1016100" extrusionOk="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7752243" y="4099514"/>
            <a:ext cx="4445438" cy="1105009"/>
          </a:xfrm>
          <a:custGeom>
            <a:avLst/>
            <a:gdLst/>
            <a:ahLst/>
            <a:cxnLst/>
            <a:rect l="l" t="t" r="r" b="b"/>
            <a:pathLst>
              <a:path w="4445437" h="1105008" extrusionOk="0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-13301" y="237513"/>
            <a:ext cx="2895885" cy="1028801"/>
          </a:xfrm>
          <a:custGeom>
            <a:avLst/>
            <a:gdLst/>
            <a:ahLst/>
            <a:cxnLst/>
            <a:rect l="l" t="t" r="r" b="b"/>
            <a:pathLst>
              <a:path w="2895885" h="1028801" extrusionOk="0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39710" t="16305" r="1768" b="-21353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5972798" y="-12701"/>
            <a:ext cx="1486046" cy="1333631"/>
          </a:xfrm>
          <a:custGeom>
            <a:avLst/>
            <a:gdLst/>
            <a:ahLst/>
            <a:cxnLst/>
            <a:rect l="l" t="t" r="r" b="b"/>
            <a:pathLst>
              <a:path w="1486046" h="1333631" extrusionOk="0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10610" t="-169909" r="-117937" b="10061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6033764" y="5121144"/>
            <a:ext cx="1714669" cy="1740071"/>
          </a:xfrm>
          <a:custGeom>
            <a:avLst/>
            <a:gdLst/>
            <a:ahLst/>
            <a:cxnLst/>
            <a:rect l="l" t="t" r="r" b="b"/>
            <a:pathLst>
              <a:path w="1714668" h="1740071" extrusionOk="0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67193" t="6185" r="8110" b="-10045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8228540" y="3516857"/>
            <a:ext cx="3975491" cy="1663864"/>
          </a:xfrm>
          <a:custGeom>
            <a:avLst/>
            <a:gdLst/>
            <a:ahLst/>
            <a:cxnLst/>
            <a:rect l="l" t="t" r="r" b="b"/>
            <a:pathLst>
              <a:path w="3975491" h="1663863" extrusionOk="0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8" name="Google Shape;198;p27"/>
          <p:cNvSpPr txBox="1">
            <a:spLocks noGrp="1"/>
          </p:cNvSpPr>
          <p:nvPr>
            <p:ph type="title"/>
          </p:nvPr>
        </p:nvSpPr>
        <p:spPr>
          <a:xfrm rot="840000">
            <a:off x="7388594" y="2045086"/>
            <a:ext cx="482121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9" name="Google Shape;199;p27"/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00" name="Google Shape;200;p27"/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/>
              <a:ahLst/>
              <a:cxnLst/>
              <a:rect l="l" t="t" r="r" b="b"/>
              <a:pathLst>
                <a:path w="6431657" h="2511771" extrusionOk="0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/>
              <a:ahLst/>
              <a:cxnLst/>
              <a:rect l="l" t="t" r="r" b="b"/>
              <a:pathLst>
                <a:path w="6444342" h="5936914" extrusionOk="0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/>
              <a:ahLst/>
              <a:cxnLst/>
              <a:rect l="l" t="t" r="r" b="b"/>
              <a:pathLst>
                <a:path w="6114514" h="5366057" extrusionOk="0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03" name="Google Shape;203;p27"/>
          <p:cNvSpPr>
            <a:spLocks noGrp="1"/>
          </p:cNvSpPr>
          <p:nvPr>
            <p:ph type="pic" idx="2"/>
          </p:nvPr>
        </p:nvSpPr>
        <p:spPr>
          <a:xfrm>
            <a:off x="-1600" y="1096296"/>
            <a:ext cx="6052552" cy="5259842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27"/>
          <p:cNvSpPr txBox="1">
            <a:spLocks noGrp="1"/>
          </p:cNvSpPr>
          <p:nvPr>
            <p:ph type="body" idx="1"/>
          </p:nvPr>
        </p:nvSpPr>
        <p:spPr>
          <a:xfrm rot="720000">
            <a:off x="8526498" y="4052877"/>
            <a:ext cx="3689627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28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207" name="Google Shape;207;p28"/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/>
              <a:ahLst/>
              <a:cxnLst/>
              <a:rect l="l" t="t" r="r" b="b"/>
              <a:pathLst>
                <a:path w="6057900" h="2717800" extrusionOk="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4705"/>
                  </a:srgbClr>
                </a:gs>
                <a:gs pos="100000">
                  <a:srgbClr val="005CC9">
                    <a:alpha val="40000"/>
                  </a:srgbClr>
                </a:gs>
              </a:gsLst>
              <a:lin ang="10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/>
              <a:ahLst/>
              <a:cxnLst/>
              <a:rect l="l" t="t" r="r" b="b"/>
              <a:pathLst>
                <a:path w="1130300" h="1181100" extrusionOk="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4705"/>
                  </a:srgbClr>
                </a:gs>
                <a:gs pos="100000">
                  <a:srgbClr val="3DA800">
                    <a:alpha val="20000"/>
                  </a:srgbClr>
                </a:gs>
              </a:gsLst>
              <a:lin ang="74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/>
              <a:ahLst/>
              <a:cxnLst/>
              <a:rect l="l" t="t" r="r" b="b"/>
              <a:pathLst>
                <a:path w="2692400" h="762000" extrusionOk="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/>
              <a:ahLst/>
              <a:cxnLst/>
              <a:rect l="l" t="t" r="r" b="b"/>
              <a:pathLst>
                <a:path w="1282700" h="1231900" extrusionOk="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2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/>
              <a:ahLst/>
              <a:cxnLst/>
              <a:rect l="l" t="t" r="r" b="b"/>
              <a:pathLst>
                <a:path w="2349500" h="1943100" extrusionOk="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3DA800">
                    <a:alpha val="40000"/>
                  </a:srgbClr>
                </a:gs>
                <a:gs pos="100000">
                  <a:srgbClr val="3DA800">
                    <a:alpha val="4705"/>
                  </a:srgbClr>
                </a:gs>
              </a:gsLst>
              <a:lin ang="59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/>
              <a:ahLst/>
              <a:cxnLst/>
              <a:rect l="l" t="t" r="r" b="b"/>
              <a:pathLst>
                <a:path w="4927600" h="1193800" extrusionOk="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40000"/>
                  </a:srgbClr>
                </a:gs>
              </a:gsLst>
              <a:lin ang="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/>
              <a:ahLst/>
              <a:cxnLst/>
              <a:rect l="l" t="t" r="r" b="b"/>
              <a:pathLst>
                <a:path w="6605059" h="2459990" extrusionOk="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4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/>
              <a:ahLst/>
              <a:cxnLst/>
              <a:rect l="l" t="t" r="r" b="b"/>
              <a:pathLst>
                <a:path w="6629400" h="5981700" extrusionOk="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/>
              <a:ahLst/>
              <a:cxnLst/>
              <a:rect l="l" t="t" r="r" b="b"/>
              <a:pathLst>
                <a:path w="1676400" h="1549400" extrusionOk="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8683" t="-98204" r="-65452" b="764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/>
              <a:ahLst/>
              <a:cxnLst/>
              <a:rect l="l" t="t" r="r" b="b"/>
              <a:pathLst>
                <a:path w="2921000" h="1041400" extrusionOk="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32060" t="15838" r="1071" b="-15838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/>
              <a:ahLst/>
              <a:cxnLst/>
              <a:rect l="l" t="t" r="r" b="b"/>
              <a:pathLst>
                <a:path w="1358900" h="1295400" extrusionOk="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21207" t="11180" r="13008" b="-18235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/>
              <a:ahLst/>
              <a:cxnLst/>
              <a:rect l="l" t="t" r="r" b="b"/>
              <a:pathLst>
                <a:path w="4445000" h="1765300" extrusionOk="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/>
              <a:ahLst/>
              <a:cxnLst/>
              <a:rect l="l" t="t" r="r" b="b"/>
              <a:pathLst>
                <a:path w="5473700" h="3289300" extrusionOk="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/>
              <a:ahLst/>
              <a:cxnLst/>
              <a:rect l="l" t="t" r="r" b="b"/>
              <a:pathLst>
                <a:path w="6286500" h="5397500" extrusionOk="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/>
              <a:ahLst/>
              <a:cxnLst/>
              <a:rect l="l" t="t" r="r" b="b"/>
              <a:pathLst>
                <a:path w="1727200" h="1714500" extrusionOk="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22" name="Google Shape;222;p28"/>
          <p:cNvSpPr txBox="1">
            <a:spLocks noGrp="1"/>
          </p:cNvSpPr>
          <p:nvPr>
            <p:ph type="ctrTitle"/>
          </p:nvPr>
        </p:nvSpPr>
        <p:spPr>
          <a:xfrm rot="-579423">
            <a:off x="630442" y="2818995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subTitle" idx="1"/>
          </p:nvPr>
        </p:nvSpPr>
        <p:spPr>
          <a:xfrm rot="853085">
            <a:off x="7075878" y="2826510"/>
            <a:ext cx="497564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29"/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226" name="Google Shape;226;p29"/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/>
              <a:ahLst/>
              <a:cxnLst/>
              <a:rect l="l" t="t" r="r" b="b"/>
              <a:pathLst>
                <a:path w="3086392" h="3988178" extrusionOk="0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lt1"/>
                </a:gs>
                <a:gs pos="100000">
                  <a:srgbClr val="FFAA00">
                    <a:alpha val="49803"/>
                  </a:srgbClr>
                </a:gs>
              </a:gsLst>
              <a:lin ang="4278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/>
              <a:ahLst/>
              <a:cxnLst/>
              <a:rect l="l" t="t" r="r" b="b"/>
              <a:pathLst>
                <a:path w="9233775" h="6350602" extrusionOk="0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81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/>
              <a:ahLst/>
              <a:cxnLst/>
              <a:rect l="l" t="t" r="r" b="b"/>
              <a:pathLst>
                <a:path w="8928946" h="6109279" extrusionOk="0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29" name="Google Shape;229;p29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30" name="Google Shape;230;p29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32" name="Google Shape;232;p29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3" name="Google Shape;233;p29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6" name="Google Shape;236;p29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7" name="Google Shape;237;p29"/>
          <p:cNvSpPr txBox="1">
            <a:spLocks noGrp="1"/>
          </p:cNvSpPr>
          <p:nvPr>
            <p:ph type="title"/>
          </p:nvPr>
        </p:nvSpPr>
        <p:spPr>
          <a:xfrm rot="-360000">
            <a:off x="803491" y="1001491"/>
            <a:ext cx="4065084" cy="70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sz="4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8" name="Google Shape;238;p29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39" name="Google Shape;239;p29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43" name="Google Shape;243;p29"/>
          <p:cNvSpPr txBox="1"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30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46" name="Google Shape;246;p30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48" name="Google Shape;248;p30"/>
          <p:cNvSpPr/>
          <p:nvPr/>
        </p:nvSpPr>
        <p:spPr>
          <a:xfrm>
            <a:off x="-24517" y="519002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9" name="Google Shape;249;p30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0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0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-26126" y="135253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53" name="Google Shape;253;p30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54" name="Google Shape;254;p30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58" name="Google Shape;258;p30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0"/>
          <p:cNvSpPr txBox="1">
            <a:spLocks noGrp="1"/>
          </p:cNvSpPr>
          <p:nvPr>
            <p:ph type="body" idx="1"/>
          </p:nvPr>
        </p:nvSpPr>
        <p:spPr>
          <a:xfrm>
            <a:off x="911225" y="1825625"/>
            <a:ext cx="104425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31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62" name="Google Shape;262;p3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64" name="Google Shape;264;p31"/>
          <p:cNvSpPr/>
          <p:nvPr/>
        </p:nvSpPr>
        <p:spPr>
          <a:xfrm>
            <a:off x="-24517" y="519002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5" name="Google Shape;265;p31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8" name="Google Shape;268;p31"/>
          <p:cNvSpPr/>
          <p:nvPr/>
        </p:nvSpPr>
        <p:spPr>
          <a:xfrm>
            <a:off x="-26126" y="135253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69" name="Google Shape;269;p31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0" name="Google Shape;270;p31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1" name="Google Shape;271;p31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97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97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32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79" name="Google Shape;279;p32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81" name="Google Shape;281;p32"/>
          <p:cNvSpPr/>
          <p:nvPr/>
        </p:nvSpPr>
        <p:spPr>
          <a:xfrm>
            <a:off x="-24517" y="519002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2" name="Google Shape;282;p32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2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2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5" name="Google Shape;285;p32"/>
          <p:cNvSpPr/>
          <p:nvPr/>
        </p:nvSpPr>
        <p:spPr>
          <a:xfrm>
            <a:off x="-26126" y="135253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86" name="Google Shape;286;p32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87" name="Google Shape;287;p32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91" name="Google Shape;291;p32"/>
          <p:cNvSpPr txBox="1">
            <a:spLocks noGrp="1"/>
          </p:cNvSpPr>
          <p:nvPr>
            <p:ph type="title"/>
          </p:nvPr>
        </p:nvSpPr>
        <p:spPr>
          <a:xfrm rot="-420000">
            <a:off x="285870" y="312092"/>
            <a:ext cx="4391191" cy="136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body" idx="2"/>
          </p:nvPr>
        </p:nvSpPr>
        <p:spPr>
          <a:xfrm>
            <a:off x="839788" y="2638097"/>
            <a:ext cx="5157787" cy="3184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body" idx="3"/>
          </p:nvPr>
        </p:nvSpPr>
        <p:spPr>
          <a:xfrm>
            <a:off x="6172200" y="1942689"/>
            <a:ext cx="5183188" cy="56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5" name="Google Shape;295;p32"/>
          <p:cNvSpPr txBox="1">
            <a:spLocks noGrp="1"/>
          </p:cNvSpPr>
          <p:nvPr>
            <p:ph type="body" idx="4"/>
          </p:nvPr>
        </p:nvSpPr>
        <p:spPr>
          <a:xfrm>
            <a:off x="6172200" y="2638097"/>
            <a:ext cx="5183188" cy="3184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33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98" name="Google Shape;298;p33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00" name="Google Shape;300;p33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3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2" name="Google Shape;302;p33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3" name="Google Shape;303;p33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4" name="Google Shape;304;p33"/>
          <p:cNvSpPr/>
          <p:nvPr/>
        </p:nvSpPr>
        <p:spPr>
          <a:xfrm>
            <a:off x="6083299" y="-12701"/>
            <a:ext cx="1092308" cy="1016100"/>
          </a:xfrm>
          <a:custGeom>
            <a:avLst/>
            <a:gdLst/>
            <a:ahLst/>
            <a:cxnLst/>
            <a:rect l="l" t="t" r="r" b="b"/>
            <a:pathLst>
              <a:path w="1092307" h="1016100" extrusionOk="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5" name="Google Shape;305;p33"/>
          <p:cNvSpPr/>
          <p:nvPr/>
        </p:nvSpPr>
        <p:spPr>
          <a:xfrm>
            <a:off x="5972798" y="-12701"/>
            <a:ext cx="1486046" cy="1333631"/>
          </a:xfrm>
          <a:custGeom>
            <a:avLst/>
            <a:gdLst/>
            <a:ahLst/>
            <a:cxnLst/>
            <a:rect l="l" t="t" r="r" b="b"/>
            <a:pathLst>
              <a:path w="1486046" h="1333631" extrusionOk="0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10563" t="-152622" r="-103964" b="1022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6" name="Google Shape;306;p33"/>
          <p:cNvSpPr txBox="1">
            <a:spLocks noGrp="1"/>
          </p:cNvSpPr>
          <p:nvPr>
            <p:ph type="body" idx="1"/>
          </p:nvPr>
        </p:nvSpPr>
        <p:spPr>
          <a:xfrm>
            <a:off x="5180012" y="1347788"/>
            <a:ext cx="6172200" cy="433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body" idx="2"/>
          </p:nvPr>
        </p:nvSpPr>
        <p:spPr>
          <a:xfrm>
            <a:off x="839788" y="2806262"/>
            <a:ext cx="3932237" cy="2872065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title"/>
          </p:nvPr>
        </p:nvSpPr>
        <p:spPr>
          <a:xfrm rot="-372015">
            <a:off x="857494" y="721373"/>
            <a:ext cx="39186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hart Slide">
  <p:cSld name="2_Chart Slide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34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11" name="Google Shape;311;p34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13" name="Google Shape;313;p34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4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5" name="Google Shape;315;p34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6" name="Google Shape;316;p34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7" name="Google Shape;317;p34"/>
          <p:cNvSpPr/>
          <p:nvPr/>
        </p:nvSpPr>
        <p:spPr>
          <a:xfrm>
            <a:off x="6083299" y="-12701"/>
            <a:ext cx="1092308" cy="1016100"/>
          </a:xfrm>
          <a:custGeom>
            <a:avLst/>
            <a:gdLst/>
            <a:ahLst/>
            <a:cxnLst/>
            <a:rect l="l" t="t" r="r" b="b"/>
            <a:pathLst>
              <a:path w="1092307" h="1016100" extrusionOk="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8" name="Google Shape;318;p34"/>
          <p:cNvSpPr/>
          <p:nvPr/>
        </p:nvSpPr>
        <p:spPr>
          <a:xfrm>
            <a:off x="5972798" y="-12701"/>
            <a:ext cx="1486046" cy="1333631"/>
          </a:xfrm>
          <a:custGeom>
            <a:avLst/>
            <a:gdLst/>
            <a:ahLst/>
            <a:cxnLst/>
            <a:rect l="l" t="t" r="r" b="b"/>
            <a:pathLst>
              <a:path w="1486046" h="1333631" extrusionOk="0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10563" t="-152622" r="-103964" b="1022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9" name="Google Shape;319;p34"/>
          <p:cNvSpPr>
            <a:spLocks noGrp="1"/>
          </p:cNvSpPr>
          <p:nvPr>
            <p:ph type="pic" idx="2"/>
          </p:nvPr>
        </p:nvSpPr>
        <p:spPr>
          <a:xfrm>
            <a:off x="5183188" y="1347788"/>
            <a:ext cx="6172200" cy="4330539"/>
          </a:xfrm>
          <a:prstGeom prst="rect">
            <a:avLst/>
          </a:prstGeom>
          <a:noFill/>
          <a:ln>
            <a:noFill/>
          </a:ln>
        </p:spPr>
      </p:sp>
      <p:sp>
        <p:nvSpPr>
          <p:cNvPr id="320" name="Google Shape;320;p34"/>
          <p:cNvSpPr txBox="1">
            <a:spLocks noGrp="1"/>
          </p:cNvSpPr>
          <p:nvPr>
            <p:ph type="body" idx="1"/>
          </p:nvPr>
        </p:nvSpPr>
        <p:spPr>
          <a:xfrm>
            <a:off x="839788" y="2603601"/>
            <a:ext cx="3932237" cy="307472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title"/>
          </p:nvPr>
        </p:nvSpPr>
        <p:spPr>
          <a:xfrm rot="-371131">
            <a:off x="857652" y="725128"/>
            <a:ext cx="38332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with Caption">
  <p:cSld name="Video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17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8" name="Google Shape;38;p17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" name="Google Shape;39;p17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96" cy="83210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 sz="20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" name="Google Shape;43;p17"/>
          <p:cNvSpPr>
            <a:spLocks noGrp="1"/>
          </p:cNvSpPr>
          <p:nvPr>
            <p:ph type="media" idx="2"/>
          </p:nvPr>
        </p:nvSpPr>
        <p:spPr>
          <a:xfrm>
            <a:off x="1743456" y="1113044"/>
            <a:ext cx="8705088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4" name="Google Shape;44;p17"/>
          <p:cNvSpPr/>
          <p:nvPr/>
        </p:nvSpPr>
        <p:spPr>
          <a:xfrm>
            <a:off x="-12729" y="3056551"/>
            <a:ext cx="1309593" cy="470436"/>
          </a:xfrm>
          <a:custGeom>
            <a:avLst/>
            <a:gdLst/>
            <a:ahLst/>
            <a:cxnLst/>
            <a:rect l="l" t="t" r="r" b="b"/>
            <a:pathLst>
              <a:path w="1309592" h="470436" extrusionOk="0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8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" name="Google Shape;45;p17"/>
          <p:cNvSpPr/>
          <p:nvPr/>
        </p:nvSpPr>
        <p:spPr>
          <a:xfrm>
            <a:off x="-12729" y="2995521"/>
            <a:ext cx="1525739" cy="737441"/>
          </a:xfrm>
          <a:custGeom>
            <a:avLst/>
            <a:gdLst/>
            <a:ahLst/>
            <a:cxnLst/>
            <a:rect l="l" t="t" r="r" b="b"/>
            <a:pathLst>
              <a:path w="1525739" h="737440" extrusionOk="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73096" t="23846" r="3067" b="-7479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/>
          </a:p>
        </p:txBody>
      </p:sp>
      <p:sp>
        <p:nvSpPr>
          <p:cNvPr id="46" name="Google Shape;46;p17"/>
          <p:cNvSpPr/>
          <p:nvPr/>
        </p:nvSpPr>
        <p:spPr>
          <a:xfrm>
            <a:off x="10792048" y="-12728"/>
            <a:ext cx="1398594" cy="1665599"/>
          </a:xfrm>
          <a:custGeom>
            <a:avLst/>
            <a:gdLst/>
            <a:ahLst/>
            <a:cxnLst/>
            <a:rect l="l" t="t" r="r" b="b"/>
            <a:pathLst>
              <a:path w="1398594" h="1665598" extrusionOk="0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" name="Google Shape;47;p17"/>
          <p:cNvSpPr/>
          <p:nvPr/>
        </p:nvSpPr>
        <p:spPr>
          <a:xfrm>
            <a:off x="10686456" y="-12728"/>
            <a:ext cx="1513025" cy="1983461"/>
          </a:xfrm>
          <a:custGeom>
            <a:avLst/>
            <a:gdLst/>
            <a:ahLst/>
            <a:cxnLst/>
            <a:rect l="l" t="t" r="r" b="b"/>
            <a:pathLst>
              <a:path w="1513024" h="1983460" extrusionOk="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10184" t="-69720" r="-101660" b="637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35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4" name="Google Shape;324;p35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26" name="Google Shape;326;p35"/>
          <p:cNvSpPr/>
          <p:nvPr/>
        </p:nvSpPr>
        <p:spPr>
          <a:xfrm>
            <a:off x="-24517" y="519002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7" name="Google Shape;327;p35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35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5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0" name="Google Shape;330;p35"/>
          <p:cNvSpPr/>
          <p:nvPr/>
        </p:nvSpPr>
        <p:spPr>
          <a:xfrm>
            <a:off x="-26126" y="135253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332" name="Google Shape;332;p35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36" name="Google Shape;336;p35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nual">
  <p:cSld name="Manual"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6"/>
          <p:cNvSpPr/>
          <p:nvPr/>
        </p:nvSpPr>
        <p:spPr>
          <a:xfrm>
            <a:off x="-12778" y="429785"/>
            <a:ext cx="7606299" cy="1490682"/>
          </a:xfrm>
          <a:custGeom>
            <a:avLst/>
            <a:gdLst/>
            <a:ahLst/>
            <a:cxnLst/>
            <a:rect l="l" t="t" r="r" b="b"/>
            <a:pathLst>
              <a:path w="7606298" h="1490681" extrusionOk="0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100000">
                <a:srgbClr val="008EDC">
                  <a:alpha val="20000"/>
                </a:srgbClr>
              </a:gs>
            </a:gsLst>
            <a:lin ang="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9" name="Google Shape;339;p36"/>
          <p:cNvSpPr txBox="1">
            <a:spLocks noGrp="1"/>
          </p:cNvSpPr>
          <p:nvPr>
            <p:ph type="body" idx="1"/>
          </p:nvPr>
        </p:nvSpPr>
        <p:spPr>
          <a:xfrm>
            <a:off x="711200" y="1896003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sz="70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36"/>
          <p:cNvSpPr txBox="1">
            <a:spLocks noGrp="1"/>
          </p:cNvSpPr>
          <p:nvPr>
            <p:ph type="body" idx="2"/>
          </p:nvPr>
        </p:nvSpPr>
        <p:spPr>
          <a:xfrm>
            <a:off x="1185863" y="2088090"/>
            <a:ext cx="310311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36"/>
          <p:cNvSpPr txBox="1">
            <a:spLocks noGrp="1"/>
          </p:cNvSpPr>
          <p:nvPr>
            <p:ph type="body" idx="3"/>
          </p:nvPr>
        </p:nvSpPr>
        <p:spPr>
          <a:xfrm>
            <a:off x="4804600" y="1896003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sz="70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36"/>
          <p:cNvSpPr txBox="1">
            <a:spLocks noGrp="1"/>
          </p:cNvSpPr>
          <p:nvPr>
            <p:ph type="body" idx="4"/>
          </p:nvPr>
        </p:nvSpPr>
        <p:spPr>
          <a:xfrm>
            <a:off x="5349603" y="2088090"/>
            <a:ext cx="2243918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5"/>
          </p:nvPr>
        </p:nvSpPr>
        <p:spPr>
          <a:xfrm>
            <a:off x="7890713" y="1913782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sz="70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36"/>
          <p:cNvSpPr txBox="1">
            <a:spLocks noGrp="1"/>
          </p:cNvSpPr>
          <p:nvPr>
            <p:ph type="body" idx="6"/>
          </p:nvPr>
        </p:nvSpPr>
        <p:spPr>
          <a:xfrm>
            <a:off x="8435716" y="2105869"/>
            <a:ext cx="2959116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36"/>
          <p:cNvSpPr txBox="1">
            <a:spLocks noGrp="1"/>
          </p:cNvSpPr>
          <p:nvPr>
            <p:ph type="body" idx="7"/>
          </p:nvPr>
        </p:nvSpPr>
        <p:spPr>
          <a:xfrm>
            <a:off x="891723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36"/>
          <p:cNvSpPr txBox="1">
            <a:spLocks noGrp="1"/>
          </p:cNvSpPr>
          <p:nvPr>
            <p:ph type="body" idx="8"/>
          </p:nvPr>
        </p:nvSpPr>
        <p:spPr>
          <a:xfrm>
            <a:off x="2590348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36"/>
          <p:cNvSpPr txBox="1">
            <a:spLocks noGrp="1"/>
          </p:cNvSpPr>
          <p:nvPr>
            <p:ph type="body" idx="9"/>
          </p:nvPr>
        </p:nvSpPr>
        <p:spPr>
          <a:xfrm>
            <a:off x="4794793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36"/>
          <p:cNvSpPr txBox="1">
            <a:spLocks noGrp="1"/>
          </p:cNvSpPr>
          <p:nvPr>
            <p:ph type="body" idx="13"/>
          </p:nvPr>
        </p:nvSpPr>
        <p:spPr>
          <a:xfrm>
            <a:off x="7876955" y="2942030"/>
            <a:ext cx="3517877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36"/>
          <p:cNvSpPr txBox="1">
            <a:spLocks noGrp="1"/>
          </p:cNvSpPr>
          <p:nvPr>
            <p:ph type="body" idx="14"/>
          </p:nvPr>
        </p:nvSpPr>
        <p:spPr>
          <a:xfrm>
            <a:off x="891722" y="5607548"/>
            <a:ext cx="3397251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36"/>
          <p:cNvSpPr txBox="1">
            <a:spLocks noGrp="1"/>
          </p:cNvSpPr>
          <p:nvPr>
            <p:ph type="body" idx="15"/>
          </p:nvPr>
        </p:nvSpPr>
        <p:spPr>
          <a:xfrm>
            <a:off x="4794792" y="4909834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body" idx="16"/>
          </p:nvPr>
        </p:nvSpPr>
        <p:spPr>
          <a:xfrm>
            <a:off x="7890713" y="4909834"/>
            <a:ext cx="2692939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>
            <a:spLocks noGrp="1"/>
          </p:cNvSpPr>
          <p:nvPr>
            <p:ph type="pic" idx="17"/>
          </p:nvPr>
        </p:nvSpPr>
        <p:spPr>
          <a:xfrm>
            <a:off x="891723" y="3816446"/>
            <a:ext cx="1636776" cy="1618488"/>
          </a:xfrm>
          <a:prstGeom prst="rect">
            <a:avLst/>
          </a:prstGeom>
          <a:noFill/>
          <a:ln>
            <a:noFill/>
          </a:ln>
        </p:spPr>
      </p:sp>
      <p:sp>
        <p:nvSpPr>
          <p:cNvPr id="353" name="Google Shape;353;p36"/>
          <p:cNvSpPr>
            <a:spLocks noGrp="1"/>
          </p:cNvSpPr>
          <p:nvPr>
            <p:ph type="pic" idx="18"/>
          </p:nvPr>
        </p:nvSpPr>
        <p:spPr>
          <a:xfrm>
            <a:off x="2590348" y="3816446"/>
            <a:ext cx="1636776" cy="1618488"/>
          </a:xfrm>
          <a:prstGeom prst="rect">
            <a:avLst/>
          </a:prstGeom>
          <a:noFill/>
          <a:ln>
            <a:noFill/>
          </a:ln>
        </p:spPr>
      </p:sp>
      <p:sp>
        <p:nvSpPr>
          <p:cNvPr id="354" name="Google Shape;354;p36"/>
          <p:cNvSpPr>
            <a:spLocks noGrp="1"/>
          </p:cNvSpPr>
          <p:nvPr>
            <p:ph type="pic" idx="19"/>
          </p:nvPr>
        </p:nvSpPr>
        <p:spPr>
          <a:xfrm>
            <a:off x="4794793" y="3816446"/>
            <a:ext cx="2048256" cy="896112"/>
          </a:xfrm>
          <a:prstGeom prst="rect">
            <a:avLst/>
          </a:prstGeom>
          <a:noFill/>
          <a:ln>
            <a:noFill/>
          </a:ln>
        </p:spPr>
      </p:sp>
      <p:sp>
        <p:nvSpPr>
          <p:cNvPr id="355" name="Google Shape;355;p36"/>
          <p:cNvSpPr>
            <a:spLocks noGrp="1"/>
          </p:cNvSpPr>
          <p:nvPr>
            <p:ph type="pic" idx="20"/>
          </p:nvPr>
        </p:nvSpPr>
        <p:spPr>
          <a:xfrm>
            <a:off x="7876955" y="3864572"/>
            <a:ext cx="1481328" cy="758952"/>
          </a:xfrm>
          <a:prstGeom prst="rect">
            <a:avLst/>
          </a:prstGeom>
          <a:noFill/>
          <a:ln>
            <a:noFill/>
          </a:ln>
        </p:spPr>
      </p:sp>
      <p:sp>
        <p:nvSpPr>
          <p:cNvPr id="356" name="Google Shape;356;p36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7909560" cy="106984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00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18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50" name="Google Shape;50;p18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" name="Google Shape;51;p18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2" name="Google Shape;52;p18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5" name="Google Shape;55;p18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56" name="Google Shape;56;p18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" name="Google Shape;57;p18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" name="Google Shape;58;p18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" name="Google Shape;59;p18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9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62" name="Google Shape;62;p19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3" name="Google Shape;63;p19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4" name="Google Shape;64;p19"/>
          <p:cNvSpPr/>
          <p:nvPr/>
        </p:nvSpPr>
        <p:spPr>
          <a:xfrm>
            <a:off x="-24517" y="519002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9"/>
          <p:cNvSpPr/>
          <p:nvPr/>
        </p:nvSpPr>
        <p:spPr>
          <a:xfrm>
            <a:off x="-26126" y="135253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69" name="Google Shape;69;p19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70" name="Google Shape;70;p19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1" name="Google Shape;71;p19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" name="Google Shape;72;p19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" name="Google Shape;73;p19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1444441" y="2373246"/>
            <a:ext cx="9303119" cy="211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Image">
  <p:cSld name="Section Header with Imag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20"/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78" name="Google Shape;78;p20"/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/>
              <a:ahLst/>
              <a:cxnLst/>
              <a:rect l="l" t="t" r="r" b="b"/>
              <a:pathLst>
                <a:path w="3086392" h="3988178" extrusionOk="0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lt1"/>
                </a:gs>
                <a:gs pos="100000">
                  <a:srgbClr val="FFAA00">
                    <a:alpha val="49803"/>
                  </a:srgbClr>
                </a:gs>
              </a:gsLst>
              <a:lin ang="4278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9" name="Google Shape;79;p20"/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/>
              <a:ahLst/>
              <a:cxnLst/>
              <a:rect l="l" t="t" r="r" b="b"/>
              <a:pathLst>
                <a:path w="9233775" h="6350602" extrusionOk="0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81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0" name="Google Shape;80;p20"/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/>
              <a:ahLst/>
              <a:cxnLst/>
              <a:rect l="l" t="t" r="r" b="b"/>
              <a:pathLst>
                <a:path w="8928946" h="6109279" extrusionOk="0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1" name="Google Shape;81;p20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2" name="Google Shape;82;p20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3" name="Google Shape;83;p20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84" name="Google Shape;84;p20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5" name="Google Shape;85;p20"/>
          <p:cNvSpPr>
            <a:spLocks noGrp="1"/>
          </p:cNvSpPr>
          <p:nvPr>
            <p:ph type="pic" idx="2"/>
          </p:nvPr>
        </p:nvSpPr>
        <p:spPr>
          <a:xfrm>
            <a:off x="3314240" y="793217"/>
            <a:ext cx="8877760" cy="6064783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0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20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 rot="-360000">
            <a:off x="803491" y="1001491"/>
            <a:ext cx="4065084" cy="70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sz="4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1" name="Google Shape;91;p20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92" name="Google Shape;92;p20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3" name="Google Shape;93;p20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4" name="Google Shape;94;p20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1">
  <p:cSld name="Text Layout 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21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8" name="Google Shape;98;p2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9" name="Google Shape;99;p21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748030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144000" tIns="72000" rIns="91425" bIns="72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21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5" name="Google Shape;105;p21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 rot="-360000">
            <a:off x="846111" y="974881"/>
            <a:ext cx="3933620" cy="73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2"/>
          </p:nvPr>
        </p:nvSpPr>
        <p:spPr>
          <a:xfrm>
            <a:off x="808990" y="3392622"/>
            <a:ext cx="3913188" cy="22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 b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8" name="Google Shape;108;p21"/>
          <p:cNvGrpSpPr/>
          <p:nvPr/>
        </p:nvGrpSpPr>
        <p:grpSpPr>
          <a:xfrm>
            <a:off x="5518024" y="-12700"/>
            <a:ext cx="6359713" cy="6455013"/>
            <a:chOff x="5518024" y="-12700"/>
            <a:chExt cx="6359713" cy="6455013"/>
          </a:xfrm>
        </p:grpSpPr>
        <p:sp>
          <p:nvSpPr>
            <p:cNvPr id="109" name="Google Shape;109;p21"/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/>
              <a:ahLst/>
              <a:cxnLst/>
              <a:rect l="l" t="t" r="r" b="b"/>
              <a:pathLst>
                <a:path w="2287209" h="5565543" extrusionOk="0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5882"/>
                  </a:srgbClr>
                </a:gs>
                <a:gs pos="3000">
                  <a:srgbClr val="FFAA00">
                    <a:alpha val="5882"/>
                  </a:srgbClr>
                </a:gs>
                <a:gs pos="100000">
                  <a:srgbClr val="FFAA00">
                    <a:alpha val="49803"/>
                  </a:srgbClr>
                </a:gs>
              </a:gsLst>
              <a:lin ang="58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0" name="Google Shape;110;p21"/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/>
              <a:ahLst/>
              <a:cxnLst/>
              <a:rect l="l" t="t" r="r" b="b"/>
              <a:pathLst>
                <a:path w="6340653" h="6455013" extrusionOk="0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/>
              <a:ahLst/>
              <a:cxnLst/>
              <a:rect l="l" t="t" r="r" b="b"/>
              <a:pathLst>
                <a:path w="5756143" h="6150052" extrusionOk="0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2" name="Google Shape;112;p21"/>
          <p:cNvSpPr>
            <a:spLocks noGrp="1"/>
          </p:cNvSpPr>
          <p:nvPr>
            <p:ph type="pic" idx="3"/>
          </p:nvPr>
        </p:nvSpPr>
        <p:spPr>
          <a:xfrm rot="720000">
            <a:off x="6384187" y="209524"/>
            <a:ext cx="4647699" cy="547210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2">
  <p:cSld name="Text Layout 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22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15" name="Google Shape;115;p22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6" name="Google Shape;116;p2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7" name="Google Shape;117;p22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20" name="Google Shape;120;p22"/>
          <p:cNvGrpSpPr/>
          <p:nvPr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21" name="Google Shape;121;p22"/>
            <p:cNvSpPr/>
            <p:nvPr/>
          </p:nvSpPr>
          <p:spPr>
            <a:xfrm>
              <a:off x="-24517" y="970945"/>
              <a:ext cx="4593600" cy="1238400"/>
            </a:xfrm>
            <a:custGeom>
              <a:avLst/>
              <a:gdLst/>
              <a:ahLst/>
              <a:cxnLst/>
              <a:rect l="l" t="t" r="r" b="b"/>
              <a:pathLst>
                <a:path w="3457575" h="942975" extrusionOk="0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>
              <a:gsLst>
                <a:gs pos="0">
                  <a:srgbClr val="008EDC">
                    <a:alpha val="9803"/>
                  </a:srgbClr>
                </a:gs>
                <a:gs pos="88000">
                  <a:srgbClr val="008EDC">
                    <a:alpha val="49803"/>
                  </a:srgbClr>
                </a:gs>
                <a:gs pos="100000">
                  <a:srgbClr val="008EDC">
                    <a:alpha val="4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" name="Google Shape;122;p22"/>
            <p:cNvSpPr/>
            <p:nvPr/>
          </p:nvSpPr>
          <p:spPr>
            <a:xfrm>
              <a:off x="-26126" y="587196"/>
              <a:ext cx="4885313" cy="1632656"/>
            </a:xfrm>
            <a:custGeom>
              <a:avLst/>
              <a:gdLst/>
              <a:ahLst/>
              <a:cxnLst/>
              <a:rect l="l" t="t" r="r" b="b"/>
              <a:pathLst>
                <a:path w="4885312" h="1632656" extrusionOk="0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 rot="360000">
            <a:off x="7354844" y="895259"/>
            <a:ext cx="4735459" cy="1012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6879053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spcFirstLastPara="1" wrap="square" lIns="144000" tIns="108000" rIns="108000" bIns="108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2"/>
          </p:nvPr>
        </p:nvSpPr>
        <p:spPr>
          <a:xfrm>
            <a:off x="6932841" y="3401290"/>
            <a:ext cx="4347933" cy="69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3"/>
          </p:nvPr>
        </p:nvSpPr>
        <p:spPr>
          <a:xfrm>
            <a:off x="6932841" y="4200309"/>
            <a:ext cx="4347933" cy="14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7" name="Google Shape;127;p22"/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128" name="Google Shape;128;p22"/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/>
              <a:ahLst/>
              <a:cxnLst/>
              <a:rect l="l" t="t" r="r" b="b"/>
              <a:pathLst>
                <a:path w="6396137" h="1759509" extrusionOk="0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9803"/>
                  </a:srgbClr>
                </a:gs>
                <a:gs pos="100000">
                  <a:srgbClr val="FFAA00">
                    <a:alpha val="5882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9" name="Google Shape;129;p22"/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/>
              <a:ahLst/>
              <a:cxnLst/>
              <a:rect l="l" t="t" r="r" b="b"/>
              <a:pathLst>
                <a:path w="6418971" h="5683200" extrusionOk="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8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0" name="Google Shape;130;p22"/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/>
              <a:ahLst/>
              <a:cxnLst/>
              <a:rect l="l" t="t" r="r" b="b"/>
              <a:pathLst>
                <a:path w="6114514" h="5404114" extrusionOk="0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1" name="Google Shape;131;p22"/>
          <p:cNvSpPr>
            <a:spLocks noGrp="1"/>
          </p:cNvSpPr>
          <p:nvPr>
            <p:ph type="pic" idx="4"/>
          </p:nvPr>
        </p:nvSpPr>
        <p:spPr>
          <a:xfrm>
            <a:off x="-694" y="0"/>
            <a:ext cx="6065966" cy="53558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Subtitle">
  <p:cSld name="Two Content with Sub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3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34" name="Google Shape;134;p23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1032739" y="2647949"/>
            <a:ext cx="4593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2"/>
          </p:nvPr>
        </p:nvSpPr>
        <p:spPr>
          <a:xfrm>
            <a:off x="1030139" y="3248025"/>
            <a:ext cx="4573338" cy="231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23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1" name="Google Shape;141;p23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 rot="-360000">
            <a:off x="830561" y="849316"/>
            <a:ext cx="3923299" cy="104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3"/>
          </p:nvPr>
        </p:nvSpPr>
        <p:spPr>
          <a:xfrm>
            <a:off x="6207364" y="2647949"/>
            <a:ext cx="507601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4"/>
          </p:nvPr>
        </p:nvSpPr>
        <p:spPr>
          <a:xfrm>
            <a:off x="6207363" y="3248025"/>
            <a:ext cx="5073411" cy="231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5"/>
          </p:nvPr>
        </p:nvSpPr>
        <p:spPr>
          <a:xfrm>
            <a:off x="5676900" y="1374622"/>
            <a:ext cx="5202936" cy="1115568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spcFirstLastPara="1" wrap="square" lIns="144000" tIns="108000" rIns="108000" bIns="108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/>
          <p:nvPr/>
        </p:nvSpPr>
        <p:spPr>
          <a:xfrm>
            <a:off x="4200902" y="5658793"/>
            <a:ext cx="1842058" cy="1206865"/>
          </a:xfrm>
          <a:custGeom>
            <a:avLst/>
            <a:gdLst/>
            <a:ahLst/>
            <a:cxnLst/>
            <a:rect l="l" t="t" r="r" b="b"/>
            <a:pathLst>
              <a:path w="1842057" h="1206865" extrusionOk="0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rgbClr val="C074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83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4406705" y="5524132"/>
            <a:ext cx="2045319" cy="1346608"/>
          </a:xfrm>
          <a:custGeom>
            <a:avLst/>
            <a:gdLst/>
            <a:ahLst/>
            <a:cxnLst/>
            <a:rect l="l" t="t" r="r" b="b"/>
            <a:pathLst>
              <a:path w="2045319" h="1346607" extrusionOk="0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51457" t="10701" r="5238" b="-8559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Slide">
  <p:cSld name="Chart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24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50" name="Google Shape;150;p24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52" name="Google Shape;152;p24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748030" y="2755778"/>
            <a:ext cx="2724912" cy="226771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144000" tIns="108000" rIns="108000" bIns="108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4"/>
          <p:cNvSpPr>
            <a:spLocks noGrp="1"/>
          </p:cNvSpPr>
          <p:nvPr>
            <p:ph type="chart" idx="2"/>
          </p:nvPr>
        </p:nvSpPr>
        <p:spPr>
          <a:xfrm>
            <a:off x="5159375" y="1347788"/>
            <a:ext cx="6121400" cy="409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/>
          <p:nvPr/>
        </p:nvSpPr>
        <p:spPr>
          <a:xfrm>
            <a:off x="6083299" y="-12701"/>
            <a:ext cx="1092308" cy="1016100"/>
          </a:xfrm>
          <a:custGeom>
            <a:avLst/>
            <a:gdLst/>
            <a:ahLst/>
            <a:cxnLst/>
            <a:rect l="l" t="t" r="r" b="b"/>
            <a:pathLst>
              <a:path w="1092307" h="1016100" extrusionOk="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0" name="Google Shape;160;p24"/>
          <p:cNvSpPr/>
          <p:nvPr/>
        </p:nvSpPr>
        <p:spPr>
          <a:xfrm>
            <a:off x="5972798" y="-12701"/>
            <a:ext cx="1486046" cy="1333631"/>
          </a:xfrm>
          <a:custGeom>
            <a:avLst/>
            <a:gdLst/>
            <a:ahLst/>
            <a:cxnLst/>
            <a:rect l="l" t="t" r="r" b="b"/>
            <a:pathLst>
              <a:path w="1486046" h="1333631" extrusionOk="0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10563" t="-152622" r="-103964" b="1022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  <a:defRPr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BB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remington@thsp.org.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.xml"/><Relationship Id="rId7" Type="http://schemas.openxmlformats.org/officeDocument/2006/relationships/hyperlink" Target="mailto:fremington@thsp.or.uk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"/>
          <p:cNvSpPr txBox="1">
            <a:spLocks noGrp="1"/>
          </p:cNvSpPr>
          <p:nvPr>
            <p:ph type="body" idx="3"/>
          </p:nvPr>
        </p:nvSpPr>
        <p:spPr>
          <a:xfrm rot="719807">
            <a:off x="9398476" y="576872"/>
            <a:ext cx="1703097" cy="85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 sz="2000" dirty="0">
                <a:latin typeface="OpenDyslexicAlta" panose="00000500000000000000" charset="0"/>
              </a:rPr>
              <a:t>September 2025</a:t>
            </a:r>
            <a:endParaRPr sz="2000" dirty="0">
              <a:latin typeface="OpenDyslexicAlta" panose="00000500000000000000" charset="0"/>
            </a:endParaRPr>
          </a:p>
        </p:txBody>
      </p:sp>
      <p:sp>
        <p:nvSpPr>
          <p:cNvPr id="362" name="Google Shape;362;p1"/>
          <p:cNvSpPr txBox="1">
            <a:spLocks noGrp="1"/>
          </p:cNvSpPr>
          <p:nvPr>
            <p:ph type="ctrTitle"/>
          </p:nvPr>
        </p:nvSpPr>
        <p:spPr>
          <a:xfrm rot="840000">
            <a:off x="6995811" y="2730479"/>
            <a:ext cx="5419453" cy="182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</a:pPr>
            <a:r>
              <a:rPr lang="en-GB" dirty="0">
                <a:latin typeface="OpenDyslexicAlta" panose="00000500000000000000" charset="0"/>
              </a:rPr>
              <a:t>Meet the Teacher</a:t>
            </a:r>
            <a:endParaRPr dirty="0">
              <a:latin typeface="OpenDyslexicAlta" panose="00000500000000000000" charset="0"/>
            </a:endParaRPr>
          </a:p>
        </p:txBody>
      </p:sp>
      <p:sp>
        <p:nvSpPr>
          <p:cNvPr id="363" name="Google Shape;363;p1"/>
          <p:cNvSpPr txBox="1">
            <a:spLocks noGrp="1"/>
          </p:cNvSpPr>
          <p:nvPr>
            <p:ph type="subTitle" idx="1"/>
          </p:nvPr>
        </p:nvSpPr>
        <p:spPr>
          <a:xfrm rot="720000">
            <a:off x="8126323" y="5127866"/>
            <a:ext cx="3963590" cy="858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dirty="0">
                <a:latin typeface="OpenDyslexicAlta" panose="00000500000000000000" charset="0"/>
              </a:rPr>
              <a:t>          Badger Class</a:t>
            </a:r>
            <a:endParaRPr dirty="0">
              <a:latin typeface="OpenDyslexicAlta" panose="00000500000000000000" charset="0"/>
            </a:endParaRPr>
          </a:p>
        </p:txBody>
      </p:sp>
      <p:pic>
        <p:nvPicPr>
          <p:cNvPr id="364" name="Google Shape;364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219" b="3218"/>
          <a:stretch/>
        </p:blipFill>
        <p:spPr>
          <a:xfrm>
            <a:off x="448573" y="1497627"/>
            <a:ext cx="5251999" cy="4479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394" name="Google Shape;394;p6"/>
          <p:cNvSpPr txBox="1"/>
          <p:nvPr/>
        </p:nvSpPr>
        <p:spPr>
          <a:xfrm>
            <a:off x="284022" y="130294"/>
            <a:ext cx="8194200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800" b="1" dirty="0">
                <a:solidFill>
                  <a:schemeClr val="dk1"/>
                </a:solidFill>
                <a:latin typeface="Livvic" pitchFamily="2" charset="0"/>
                <a:ea typeface="Libre Franklin"/>
                <a:cs typeface="Libre Franklin"/>
                <a:sym typeface="Libre Franklin"/>
              </a:rPr>
              <a:t>What we will be learning this half term: </a:t>
            </a:r>
            <a:endParaRPr sz="2000" dirty="0">
              <a:solidFill>
                <a:schemeClr val="dk1"/>
              </a:solidFill>
              <a:latin typeface="Livvic" pitchFamily="2" charset="0"/>
              <a:ea typeface="Libre Franklin"/>
              <a:cs typeface="Libre Franklin"/>
              <a:sym typeface="Libre Franklin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GB" sz="2800" b="1" dirty="0">
              <a:solidFill>
                <a:schemeClr val="dk1"/>
              </a:solidFill>
              <a:latin typeface="Livvic" pitchFamily="2" charset="0"/>
              <a:ea typeface="Libre Franklin"/>
              <a:cs typeface="Libre Franklin"/>
            </a:endParaRPr>
          </a:p>
          <a:p>
            <a:pPr marL="342900" indent="-215900">
              <a:buClr>
                <a:schemeClr val="dk1"/>
              </a:buClr>
              <a:buSzPts val="2000"/>
            </a:pPr>
            <a:endParaRPr lang="en-US" sz="2000" dirty="0">
              <a:solidFill>
                <a:schemeClr val="dk1"/>
              </a:solidFill>
              <a:latin typeface="Livvic" pitchFamily="2" charset="0"/>
              <a:ea typeface="Libre Franklin"/>
              <a:cs typeface="Libre Frankli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320FB-7006-D38D-7DEA-DBF47035A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172" y="713593"/>
            <a:ext cx="4125656" cy="59354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7493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OpenDyslexicAlta" panose="00000500000000000000" pitchFamily="50" charset="0"/>
              </a:rPr>
              <a:t>11</a:t>
            </a:fld>
            <a:endParaRPr>
              <a:latin typeface="OpenDyslexicAlta" panose="00000500000000000000" pitchFamily="50" charset="0"/>
            </a:endParaRPr>
          </a:p>
        </p:txBody>
      </p:sp>
      <p:sp>
        <p:nvSpPr>
          <p:cNvPr id="400" name="Google Shape;400;p7"/>
          <p:cNvSpPr txBox="1"/>
          <p:nvPr/>
        </p:nvSpPr>
        <p:spPr>
          <a:xfrm>
            <a:off x="295862" y="520262"/>
            <a:ext cx="676709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 dirty="0">
                <a:solidFill>
                  <a:schemeClr val="dk1"/>
                </a:solidFill>
                <a:latin typeface="OpenDyslexicAlta" panose="00000500000000000000" pitchFamily="50" charset="0"/>
                <a:ea typeface="Libre Franklin"/>
                <a:cs typeface="Libre Franklin"/>
                <a:sym typeface="Libre Franklin"/>
              </a:rPr>
              <a:t>Homework Expectations</a:t>
            </a:r>
            <a:r>
              <a:rPr lang="en-GB" sz="3600" u="sng" dirty="0">
                <a:solidFill>
                  <a:schemeClr val="dk1"/>
                </a:solidFill>
                <a:latin typeface="OpenDyslexicAlta" panose="00000500000000000000" pitchFamily="50" charset="0"/>
                <a:ea typeface="Libre Franklin"/>
                <a:cs typeface="Libre Franklin"/>
                <a:sym typeface="Libre Franklin"/>
              </a:rPr>
              <a:t> </a:t>
            </a:r>
            <a:endParaRPr u="sng" dirty="0">
              <a:latin typeface="OpenDyslexicAlta" panose="000005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E09A25-DFF9-44E2-9BF0-32E029643C61}"/>
              </a:ext>
            </a:extLst>
          </p:cNvPr>
          <p:cNvSpPr/>
          <p:nvPr/>
        </p:nvSpPr>
        <p:spPr>
          <a:xfrm>
            <a:off x="295862" y="1621373"/>
            <a:ext cx="12079063" cy="160043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latin typeface="OpenDyslexicAlta" panose="00000500000000000000" pitchFamily="50" charset="0"/>
                <a:sym typeface="Libre Franklin"/>
              </a:rPr>
              <a:t>Please make sure your child is regularly reading at home and that they are spending time practising their times tables on TTRS. </a:t>
            </a:r>
          </a:p>
          <a:p>
            <a:endParaRPr lang="en-US" dirty="0">
              <a:solidFill>
                <a:schemeClr val="dk1"/>
              </a:solidFill>
              <a:latin typeface="OpenDyslexicAlta" panose="00000500000000000000" pitchFamily="50" charset="0"/>
            </a:endParaRPr>
          </a:p>
        </p:txBody>
      </p:sp>
      <p:pic>
        <p:nvPicPr>
          <p:cNvPr id="3076" name="Picture 4" descr="Reading Fast GIFs - Find &amp; Share on GIPHY">
            <a:extLst>
              <a:ext uri="{FF2B5EF4-FFF2-40B4-BE49-F238E27FC236}">
                <a16:creationId xmlns:a16="http://schemas.microsoft.com/office/drawing/2014/main" id="{71CB097A-EC04-9D91-D91F-C06C113B4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69" y="3682833"/>
            <a:ext cx="3800624" cy="265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587D6F-5C6D-E479-1FDC-6016D41CF0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219" t="14322" r="24567" b="13955"/>
          <a:stretch>
            <a:fillRect/>
          </a:stretch>
        </p:blipFill>
        <p:spPr>
          <a:xfrm>
            <a:off x="7497355" y="4009382"/>
            <a:ext cx="2159876" cy="193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74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Livvic" pitchFamily="2" charset="0"/>
              </a:rPr>
              <a:t>12</a:t>
            </a:fld>
            <a:endParaRPr>
              <a:latin typeface="Livvic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974E6-6294-35E6-4385-F193213EC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30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33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0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11</a:t>
            </a:r>
            <a:endParaRPr dirty="0"/>
          </a:p>
        </p:txBody>
      </p:sp>
      <p:sp>
        <p:nvSpPr>
          <p:cNvPr id="406" name="Google Shape;406;p10"/>
          <p:cNvSpPr txBox="1">
            <a:spLocks noGrp="1"/>
          </p:cNvSpPr>
          <p:nvPr>
            <p:ph type="title"/>
          </p:nvPr>
        </p:nvSpPr>
        <p:spPr>
          <a:xfrm rot="-420000">
            <a:off x="14843" y="299695"/>
            <a:ext cx="49993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None/>
            </a:pPr>
            <a:br>
              <a:rPr lang="en-GB" sz="2800" dirty="0">
                <a:latin typeface="OpenDyslexicAlta" panose="00000500000000000000" pitchFamily="50" charset="0"/>
              </a:rPr>
            </a:br>
            <a:r>
              <a:rPr lang="en-GB" sz="2800" dirty="0">
                <a:latin typeface="OpenDyslexicAlta" panose="00000500000000000000" pitchFamily="50" charset="0"/>
              </a:rPr>
              <a:t>Behaviour Expectations</a:t>
            </a:r>
            <a:endParaRPr sz="2800" dirty="0">
              <a:latin typeface="OpenDyslexicAlta" panose="00000500000000000000" pitchFamily="50" charset="0"/>
            </a:endParaRPr>
          </a:p>
        </p:txBody>
      </p:sp>
      <p:pic>
        <p:nvPicPr>
          <p:cNvPr id="2" name="Picture 1" descr="A school rules on a computer screen&#10;&#10;Description automatically generated">
            <a:extLst>
              <a:ext uri="{FF2B5EF4-FFF2-40B4-BE49-F238E27FC236}">
                <a16:creationId xmlns:a16="http://schemas.microsoft.com/office/drawing/2014/main" id="{B3E37162-EF13-8371-934B-DE8013E0B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519" y="1848735"/>
            <a:ext cx="8358013" cy="479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14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0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14</a:t>
            </a:r>
            <a:endParaRPr dirty="0"/>
          </a:p>
        </p:txBody>
      </p:sp>
      <p:sp>
        <p:nvSpPr>
          <p:cNvPr id="406" name="Google Shape;406;p10"/>
          <p:cNvSpPr txBox="1">
            <a:spLocks noGrp="1"/>
          </p:cNvSpPr>
          <p:nvPr>
            <p:ph type="title"/>
          </p:nvPr>
        </p:nvSpPr>
        <p:spPr>
          <a:xfrm rot="-420000">
            <a:off x="-32069" y="170836"/>
            <a:ext cx="48967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None/>
            </a:pPr>
            <a:br>
              <a:rPr lang="en-GB" sz="3600" dirty="0">
                <a:latin typeface="OpenDyslexicAlta" panose="00000500000000000000" pitchFamily="50" charset="0"/>
              </a:rPr>
            </a:br>
            <a:r>
              <a:rPr lang="en-GB" sz="3600" dirty="0">
                <a:latin typeface="OpenDyslexicAlta" panose="00000500000000000000" pitchFamily="50" charset="0"/>
              </a:rPr>
              <a:t>Positive behaviour </a:t>
            </a:r>
            <a:endParaRPr dirty="0">
              <a:latin typeface="OpenDyslexicAlta" panose="00000500000000000000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D25609-DCD9-31DF-6D62-09C1206EB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75" y="0"/>
            <a:ext cx="4788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43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1"/>
          <p:cNvSpPr txBox="1">
            <a:spLocks noGrp="1"/>
          </p:cNvSpPr>
          <p:nvPr>
            <p:ph type="title"/>
          </p:nvPr>
        </p:nvSpPr>
        <p:spPr>
          <a:xfrm rot="840000">
            <a:off x="7388594" y="2045086"/>
            <a:ext cx="4821219" cy="1325563"/>
          </a:xfr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None/>
            </a:pPr>
            <a:r>
              <a:rPr lang="en-GB" sz="4700" dirty="0">
                <a:latin typeface="OpenDyslexicAlta" panose="00000500000000000000" pitchFamily="50" charset="0"/>
              </a:rPr>
              <a:t>Learning Powers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6FBDC-58CD-5AEA-00C1-A596EB2C72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161" b="-2"/>
          <a:stretch>
            <a:fillRect/>
          </a:stretch>
        </p:blipFill>
        <p:spPr>
          <a:xfrm rot="21600000">
            <a:off x="-1600" y="1096296"/>
            <a:ext cx="6052552" cy="5259842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3" name="Google Shape;413;p11" hidden="1"/>
          <p:cNvSpPr txBox="1">
            <a:spLocks noGrp="1"/>
          </p:cNvSpPr>
          <p:nvPr>
            <p:ph type="sldNum" idx="4294967295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16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370" name="Google Shape;370;p2"/>
          <p:cNvSpPr txBox="1"/>
          <p:nvPr/>
        </p:nvSpPr>
        <p:spPr>
          <a:xfrm>
            <a:off x="1632857" y="634483"/>
            <a:ext cx="9088016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6000" b="1" dirty="0">
                <a:solidFill>
                  <a:schemeClr val="dk1"/>
                </a:solidFill>
                <a:latin typeface="OpenDyslexicAlta" panose="00000500000000000000" charset="0"/>
                <a:ea typeface="Libre Franklin"/>
                <a:cs typeface="Libre Franklin"/>
                <a:sym typeface="Libre Franklin"/>
              </a:rPr>
              <a:t>Welcome to Badger Class</a:t>
            </a:r>
            <a:endParaRPr lang="en-US" dirty="0">
              <a:solidFill>
                <a:schemeClr val="dk1"/>
              </a:solidFill>
              <a:latin typeface="OpenDyslexicAlta" panose="00000500000000000000" charset="0"/>
            </a:endParaRPr>
          </a:p>
          <a:p>
            <a:endParaRPr lang="en-GB" sz="6000" b="1" dirty="0">
              <a:solidFill>
                <a:schemeClr val="dk1"/>
              </a:solidFill>
              <a:latin typeface="OpenDyslexicAlta" panose="00000500000000000000" charset="0"/>
              <a:ea typeface="Libre Franklin"/>
              <a:cs typeface="Libre Franklin"/>
              <a:sym typeface="Libre Franklin"/>
            </a:endParaRPr>
          </a:p>
          <a:p>
            <a:r>
              <a:rPr lang="en-GB" sz="4000" dirty="0">
                <a:solidFill>
                  <a:schemeClr val="dk1"/>
                </a:solidFill>
                <a:latin typeface="OpenDyslexicAlta" panose="00000500000000000000" charset="0"/>
                <a:ea typeface="Libre Franklin"/>
                <a:cs typeface="Libre Franklin"/>
                <a:sym typeface="Libre Franklin"/>
              </a:rPr>
              <a:t>Miss Turner</a:t>
            </a:r>
          </a:p>
          <a:p>
            <a:r>
              <a:rPr lang="en-GB" sz="4000" dirty="0">
                <a:solidFill>
                  <a:schemeClr val="dk1"/>
                </a:solidFill>
                <a:latin typeface="OpenDyslexicAlta" panose="00000500000000000000" charset="0"/>
                <a:ea typeface="Libre Franklin"/>
                <a:cs typeface="Libre Franklin"/>
                <a:sym typeface="Libre Franklin"/>
              </a:rPr>
              <a:t>Mrs Lycett</a:t>
            </a:r>
          </a:p>
          <a:p>
            <a:r>
              <a:rPr lang="en-GB" sz="4000" dirty="0">
                <a:solidFill>
                  <a:schemeClr val="dk1"/>
                </a:solidFill>
                <a:latin typeface="OpenDyslexicAlta" panose="00000500000000000000" charset="0"/>
                <a:ea typeface="Libre Franklin"/>
                <a:cs typeface="Libre Franklin"/>
                <a:sym typeface="Libre Franklin"/>
              </a:rPr>
              <a:t>Mrs Buckingham</a:t>
            </a:r>
          </a:p>
          <a:p>
            <a:r>
              <a:rPr lang="en-GB" sz="4000" dirty="0">
                <a:solidFill>
                  <a:schemeClr val="dk1"/>
                </a:solidFill>
                <a:latin typeface="OpenDyslexicAlta" panose="00000500000000000000" charset="0"/>
                <a:ea typeface="Libre Franklin"/>
                <a:cs typeface="Libre Franklin"/>
                <a:sym typeface="Libre Franklin"/>
              </a:rPr>
              <a:t>Mrs Coley</a:t>
            </a:r>
            <a:endParaRPr lang="en-GB" sz="4000" dirty="0">
              <a:solidFill>
                <a:schemeClr val="dk1"/>
              </a:solidFill>
              <a:latin typeface="OpenDyslexicAlta" panose="00000500000000000000" charset="0"/>
              <a:ea typeface="Libre Franklin"/>
              <a:cs typeface="Libre Franklin"/>
            </a:endParaRPr>
          </a:p>
        </p:txBody>
      </p:sp>
      <p:pic>
        <p:nvPicPr>
          <p:cNvPr id="1026" name="Picture 2" descr="Sean Hunter Photography - Badgers">
            <a:extLst>
              <a:ext uri="{FF2B5EF4-FFF2-40B4-BE49-F238E27FC236}">
                <a16:creationId xmlns:a16="http://schemas.microsoft.com/office/drawing/2014/main" id="{752B4AC5-41F2-3D80-0683-4710C4E5C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302" y="2290917"/>
            <a:ext cx="4053921" cy="270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5" name="Google Shape;388;p5">
            <a:extLst>
              <a:ext uri="{FF2B5EF4-FFF2-40B4-BE49-F238E27FC236}">
                <a16:creationId xmlns:a16="http://schemas.microsoft.com/office/drawing/2014/main" id="{52DA881A-AF08-46EA-B3C2-4FB827F51ED6}"/>
              </a:ext>
            </a:extLst>
          </p:cNvPr>
          <p:cNvSpPr txBox="1"/>
          <p:nvPr/>
        </p:nvSpPr>
        <p:spPr>
          <a:xfrm>
            <a:off x="730638" y="924900"/>
            <a:ext cx="11301504" cy="53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sng" dirty="0">
                <a:solidFill>
                  <a:schemeClr val="dk1"/>
                </a:solidFill>
                <a:latin typeface="OpenDyslexicAlta" panose="00000500000000000000" charset="0"/>
                <a:ea typeface="Libre Franklin"/>
                <a:cs typeface="Libre Franklin"/>
                <a:sym typeface="Libre Franklin"/>
              </a:rPr>
              <a:t>Classroom Routines</a:t>
            </a:r>
            <a:endParaRPr lang="en-GB" sz="2800" b="1" dirty="0">
              <a:solidFill>
                <a:schemeClr val="dk1"/>
              </a:solidFill>
              <a:latin typeface="OpenDyslexicAlta" panose="00000500000000000000" charset="0"/>
              <a:sym typeface="Libre Franklin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latin typeface="OpenDyslexicAlta" panose="00000500000000000000" charset="0"/>
                <a:sym typeface="Libre Franklin"/>
              </a:rPr>
              <a:t>Children keep their drinks in trays and can access them throughout the day – please make sure this is just water.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latin typeface="OpenDyslexicAlta" panose="00000500000000000000" charset="0"/>
              </a:rPr>
              <a:t>At breaktime (10:45am), children can have a snack of fruit.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latin typeface="OpenDyslexicAlta" panose="00000500000000000000" charset="0"/>
              </a:rPr>
              <a:t>Children don’t need to bring in any stationery from home – we have everything they will need in school.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latin typeface="OpenDyslexicAlta" panose="00000500000000000000" charset="0"/>
              </a:rPr>
              <a:t>If your child needs to bring a phone to school, please email </a:t>
            </a:r>
            <a:r>
              <a:rPr lang="en-GB" sz="2400" dirty="0">
                <a:solidFill>
                  <a:schemeClr val="dk1"/>
                </a:solidFill>
                <a:latin typeface="OpenDyslexicAlta" panose="00000500000000000000" charset="0"/>
                <a:hlinkClick r:id="rId3"/>
              </a:rPr>
              <a:t>fremington@thsp.org.uk</a:t>
            </a:r>
            <a:r>
              <a:rPr lang="en-GB" sz="2400" dirty="0">
                <a:solidFill>
                  <a:schemeClr val="dk1"/>
                </a:solidFill>
                <a:latin typeface="OpenDyslexicAlta" panose="00000500000000000000" charset="0"/>
              </a:rPr>
              <a:t>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latin typeface="OpenDyslexicAlta" panose="00000500000000000000" charset="0"/>
              </a:rPr>
              <a:t>If you would like your child to walk home on their own, please complete the form sent out last week.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latin typeface="OpenDyslexicAlta" panose="00000500000000000000" charset="0"/>
              </a:rPr>
              <a:t>Healthy snacks – fruit, vegetables, crackers</a:t>
            </a:r>
            <a:r>
              <a:rPr lang="en-US" sz="2400" dirty="0">
                <a:solidFill>
                  <a:schemeClr val="dk1"/>
                </a:solidFill>
                <a:latin typeface="OpenDyslexicAlta" panose="00000500000000000000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latin typeface="OpenDyslexicAlta" panose="00000500000000000000" charset="0"/>
              </a:rPr>
              <a:t>Water bottles</a:t>
            </a:r>
            <a:r>
              <a:rPr lang="en-US" sz="2400" dirty="0">
                <a:solidFill>
                  <a:schemeClr val="dk1"/>
                </a:solidFill>
                <a:latin typeface="OpenDyslexicAlta" panose="00000500000000000000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latin typeface="OpenDyslexicAlta" panose="00000500000000000000" charset="0"/>
              </a:rPr>
              <a:t>Coats – essential!</a:t>
            </a:r>
            <a:endParaRPr lang="en-US" sz="2400" dirty="0">
              <a:solidFill>
                <a:schemeClr val="dk1"/>
              </a:solidFill>
              <a:latin typeface="OpenDyslexicAlta" panose="0000050000000000000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dk1"/>
              </a:solidFill>
              <a:latin typeface="OpenDyslexicAlta" panose="00000500000000000000" pitchFamily="50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4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19</a:t>
            </a:r>
            <a:endParaRPr dirty="0"/>
          </a:p>
        </p:txBody>
      </p:sp>
      <p:sp>
        <p:nvSpPr>
          <p:cNvPr id="434" name="Google Shape;434;p14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GB" dirty="0">
                <a:latin typeface="Livvic" pitchFamily="2" charset="0"/>
              </a:rPr>
              <a:t>Nut Free School</a:t>
            </a:r>
            <a:endParaRPr dirty="0">
              <a:latin typeface="Livvic" pitchFamily="2" charset="0"/>
            </a:endParaRPr>
          </a:p>
        </p:txBody>
      </p:sp>
      <p:sp>
        <p:nvSpPr>
          <p:cNvPr id="435" name="Google Shape;435;p14"/>
          <p:cNvSpPr txBox="1"/>
          <p:nvPr/>
        </p:nvSpPr>
        <p:spPr>
          <a:xfrm>
            <a:off x="645935" y="1755310"/>
            <a:ext cx="10683537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OpenDyslexicAlta" panose="00000500000000000000" charset="0"/>
                <a:ea typeface="Libre Franklin"/>
                <a:cs typeface="Libre Franklin"/>
                <a:sym typeface="Libre Franklin"/>
              </a:rPr>
              <a:t>We have several children with serious nut allergies which are potentially life threatening.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solidFill>
                <a:schemeClr val="dk1"/>
              </a:solidFill>
              <a:latin typeface="OpenDyslexicAlta" panose="00000500000000000000" charset="0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OpenDyslexicAlta" panose="00000500000000000000" charset="0"/>
                <a:ea typeface="Libre Franklin"/>
                <a:cs typeface="Libre Franklin"/>
                <a:sym typeface="Libre Franklin"/>
              </a:rPr>
              <a:t>It is vital for these children that nuts are not brought into school as an allergic reaction may be caused by a child touching a surface which has been touched by a child with traces of nuts on their hands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solidFill>
                <a:schemeClr val="dk1"/>
              </a:solidFill>
              <a:latin typeface="OpenDyslexicAlta" panose="00000500000000000000" charset="0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OpenDyslexicAlta" panose="00000500000000000000" charset="0"/>
                <a:ea typeface="Libre Franklin"/>
                <a:cs typeface="Libre Franklin"/>
                <a:sym typeface="Libre Franklin"/>
              </a:rPr>
              <a:t>Please check the nutritional labels of the foods you are sending in for snacks and lunch.</a:t>
            </a:r>
          </a:p>
        </p:txBody>
      </p:sp>
      <p:pic>
        <p:nvPicPr>
          <p:cNvPr id="6146" name="Picture 2" descr="Nut Free School - Moreton School">
            <a:extLst>
              <a:ext uri="{FF2B5EF4-FFF2-40B4-BE49-F238E27FC236}">
                <a16:creationId xmlns:a16="http://schemas.microsoft.com/office/drawing/2014/main" id="{2D6F7B0A-F277-B4D9-6419-D181270F1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1" t="9686" r="21946" b="17285"/>
          <a:stretch/>
        </p:blipFill>
        <p:spPr bwMode="auto">
          <a:xfrm>
            <a:off x="4744062" y="4670850"/>
            <a:ext cx="2334655" cy="198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>
          <a:extLst>
            <a:ext uri="{FF2B5EF4-FFF2-40B4-BE49-F238E27FC236}">
              <a16:creationId xmlns:a16="http://schemas.microsoft.com/office/drawing/2014/main" id="{16CDCD7C-F309-569B-AA08-38994DADE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">
            <a:extLst>
              <a:ext uri="{FF2B5EF4-FFF2-40B4-BE49-F238E27FC236}">
                <a16:creationId xmlns:a16="http://schemas.microsoft.com/office/drawing/2014/main" id="{65020714-4E19-7C19-EB8C-6B08694310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Livvic" pitchFamily="2" charset="0"/>
              </a:rPr>
              <a:t>5</a:t>
            </a:fld>
            <a:endParaRPr>
              <a:latin typeface="Livvic" pitchFamily="2" charset="0"/>
            </a:endParaRPr>
          </a:p>
        </p:txBody>
      </p:sp>
      <p:sp>
        <p:nvSpPr>
          <p:cNvPr id="400" name="Google Shape;400;p7">
            <a:extLst>
              <a:ext uri="{FF2B5EF4-FFF2-40B4-BE49-F238E27FC236}">
                <a16:creationId xmlns:a16="http://schemas.microsoft.com/office/drawing/2014/main" id="{2F08028A-CDA1-FC21-955F-E9553C589096}"/>
              </a:ext>
            </a:extLst>
          </p:cNvPr>
          <p:cNvSpPr txBox="1"/>
          <p:nvPr/>
        </p:nvSpPr>
        <p:spPr>
          <a:xfrm>
            <a:off x="910716" y="520262"/>
            <a:ext cx="580013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 dirty="0">
                <a:solidFill>
                  <a:schemeClr val="dk1"/>
                </a:solidFill>
                <a:latin typeface="OpenDyslexicAlta" panose="00000500000000000000" pitchFamily="50" charset="0"/>
                <a:sym typeface="Libre Franklin"/>
              </a:rPr>
              <a:t>SATs</a:t>
            </a:r>
            <a:endParaRPr u="sng" dirty="0">
              <a:latin typeface="OpenDyslexicAlta" panose="000005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28FABA-FCB3-C69C-015A-F350E2979352}"/>
              </a:ext>
            </a:extLst>
          </p:cNvPr>
          <p:cNvSpPr/>
          <p:nvPr/>
        </p:nvSpPr>
        <p:spPr>
          <a:xfrm>
            <a:off x="500529" y="1509468"/>
            <a:ext cx="11474719" cy="30469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DyslexicAlta" panose="00000500000000000000" pitchFamily="50" charset="0"/>
              </a:rPr>
              <a:t>SATs week in 2026 is scheduled for Monday, May 11 to Thursday, May 14, 2026.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400" dirty="0">
                <a:highlight>
                  <a:srgbClr val="FFFFFF"/>
                </a:highlight>
                <a:latin typeface="OpenDyslexicAlta" panose="00000500000000000000" pitchFamily="50" charset="0"/>
              </a:rPr>
              <a:t>Children will sit  grammar + spelling, reading and maths papers over the 4 days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DyslexicAlta" panose="00000500000000000000" pitchFamily="50" charset="0"/>
              </a:rPr>
              <a:t>The tests help measure students' progress and provide valuable information for parents and teachers.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400" dirty="0">
                <a:highlight>
                  <a:srgbClr val="FFFFFF"/>
                </a:highlight>
                <a:latin typeface="OpenDyslexicAlta" panose="00000500000000000000" pitchFamily="50" charset="0"/>
              </a:rPr>
              <a:t>The results of the assessments will be shared with parents and children in July. </a:t>
            </a:r>
            <a:endParaRPr lang="en-GB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OpenDyslexicAlt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1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Livvic" pitchFamily="2" charset="0"/>
              </a:rPr>
              <a:t>6</a:t>
            </a:fld>
            <a:endParaRPr>
              <a:latin typeface="Livvic" pitchFamily="2" charset="0"/>
            </a:endParaRPr>
          </a:p>
        </p:txBody>
      </p:sp>
      <p:sp>
        <p:nvSpPr>
          <p:cNvPr id="400" name="Google Shape;400;p7"/>
          <p:cNvSpPr txBox="1"/>
          <p:nvPr/>
        </p:nvSpPr>
        <p:spPr>
          <a:xfrm>
            <a:off x="674233" y="654317"/>
            <a:ext cx="580013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 dirty="0">
                <a:solidFill>
                  <a:schemeClr val="dk1"/>
                </a:solidFill>
                <a:latin typeface="OpenDyslexicAlta" panose="00000500000000000000" pitchFamily="50" charset="0"/>
                <a:sym typeface="Libre Franklin"/>
              </a:rPr>
              <a:t>London Residential</a:t>
            </a:r>
            <a:endParaRPr u="sng" dirty="0">
              <a:latin typeface="OpenDyslexicAlta" panose="000005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E09A25-DFF9-44E2-9BF0-32E029643C61}"/>
              </a:ext>
            </a:extLst>
          </p:cNvPr>
          <p:cNvSpPr/>
          <p:nvPr/>
        </p:nvSpPr>
        <p:spPr>
          <a:xfrm>
            <a:off x="500529" y="1225689"/>
            <a:ext cx="11474719" cy="563231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fontAlgn="base"/>
            <a:br>
              <a:rPr lang="en-GB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DyslexicAlta" panose="00000500000000000000" pitchFamily="50" charset="0"/>
              </a:rPr>
            </a:br>
            <a:endParaRPr lang="en-GB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OpenDyslexicAlta" panose="00000500000000000000" pitchFamily="50" charset="0"/>
            </a:endParaRPr>
          </a:p>
          <a:p>
            <a:pPr algn="l" fontAlgn="base"/>
            <a:r>
              <a:rPr lang="en-GB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DyslexicAlta" panose="00000500000000000000" pitchFamily="50" charset="0"/>
              </a:rPr>
              <a:t>Thank you for those who have registered an interest in the London residential (a form was emailed home last year). We have had a positive indication and within the next few weeks, information will come home about the cost, deadlines for payments and the planned itinerary. It will follow a very similar structure to last year:</a:t>
            </a:r>
          </a:p>
          <a:p>
            <a:pPr algn="l" fontAlgn="base"/>
            <a:br>
              <a:rPr lang="en-GB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DyslexicAlta" panose="00000500000000000000" pitchFamily="50" charset="0"/>
              </a:rPr>
            </a:br>
            <a:endParaRPr lang="en-GB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OpenDyslexicAlta" panose="00000500000000000000" pitchFamily="50" charset="0"/>
            </a:endParaRPr>
          </a:p>
          <a:p>
            <a:pPr algn="l" fontAlgn="base"/>
            <a:r>
              <a:rPr lang="en-GB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DyslexicAlta" panose="00000500000000000000" pitchFamily="50" charset="0"/>
              </a:rPr>
              <a:t>Activities</a:t>
            </a:r>
            <a:r>
              <a:rPr lang="en-GB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DyslexicAlta" panose="00000500000000000000" pitchFamily="50" charset="0"/>
              </a:rPr>
              <a:t>:  Museums, London Eye, River boat cruise, Tower of London, West End Show, Harry Potter studios.</a:t>
            </a:r>
          </a:p>
          <a:p>
            <a:pPr algn="l" fontAlgn="base"/>
            <a:r>
              <a:rPr lang="en-GB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DyslexicAlta" panose="00000500000000000000" pitchFamily="50" charset="0"/>
              </a:rPr>
              <a:t>Date</a:t>
            </a:r>
            <a:r>
              <a:rPr lang="en-GB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DyslexicAlta" panose="00000500000000000000" pitchFamily="50" charset="0"/>
              </a:rPr>
              <a:t>: June/July.</a:t>
            </a:r>
          </a:p>
          <a:p>
            <a:pPr algn="l" fontAlgn="base"/>
            <a:r>
              <a:rPr lang="en-GB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DyslexicAlta" panose="00000500000000000000" pitchFamily="50" charset="0"/>
              </a:rPr>
              <a:t>Accommodation</a:t>
            </a:r>
            <a:r>
              <a:rPr lang="en-GB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DyslexicAlta" panose="00000500000000000000" pitchFamily="50" charset="0"/>
              </a:rPr>
              <a:t>: We will probably stay in a Youth Hostel again </a:t>
            </a:r>
          </a:p>
          <a:p>
            <a:pPr algn="l" fontAlgn="base"/>
            <a:r>
              <a:rPr lang="en-GB" sz="2400" dirty="0">
                <a:highlight>
                  <a:srgbClr val="FFFFFF"/>
                </a:highlight>
                <a:latin typeface="OpenDyslexicAlta" panose="00000500000000000000" pitchFamily="50" charset="0"/>
              </a:rPr>
              <a:t>We will be taking</a:t>
            </a:r>
            <a:r>
              <a:rPr lang="en-GB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DyslexicAlta" panose="00000500000000000000" pitchFamily="50" charset="0"/>
              </a:rPr>
              <a:t> many familiar school adults. We will be clearer on</a:t>
            </a:r>
          </a:p>
          <a:p>
            <a:pPr algn="l" fontAlgn="base"/>
            <a:r>
              <a:rPr lang="en-GB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DyslexicAlta" panose="00000500000000000000" pitchFamily="50" charset="0"/>
              </a:rPr>
              <a:t>details once final numbers are agreed.</a:t>
            </a:r>
          </a:p>
        </p:txBody>
      </p:sp>
      <p:pic>
        <p:nvPicPr>
          <p:cNvPr id="3078" name="Picture 6" descr="15 London Eye Facts You Didn't Know | Condé Nast Traveler">
            <a:extLst>
              <a:ext uri="{FF2B5EF4-FFF2-40B4-BE49-F238E27FC236}">
                <a16:creationId xmlns:a16="http://schemas.microsoft.com/office/drawing/2014/main" id="{31378FFC-17B3-42FE-9ED1-3FF2DBE75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434" y="0"/>
            <a:ext cx="2606566" cy="195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4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0EF74B-A031-2212-96B6-DB5A41ADBE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B1D93C-E57D-D0D6-D039-FE3D47AC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DyslexicAlta" panose="00000500000000000000" pitchFamily="50" charset="0"/>
              </a:rPr>
              <a:t>Communication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6582C-4A9A-D22D-ACF8-B41640E17FD1}"/>
              </a:ext>
            </a:extLst>
          </p:cNvPr>
          <p:cNvSpPr txBox="1"/>
          <p:nvPr/>
        </p:nvSpPr>
        <p:spPr>
          <a:xfrm>
            <a:off x="2522220" y="1714499"/>
            <a:ext cx="746759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OpenDyslexicAlta" panose="00000500000000000000" pitchFamily="50" charset="0"/>
              </a:rPr>
              <a:t>Class Dojo will be in place for all classes.  </a:t>
            </a:r>
          </a:p>
          <a:p>
            <a:r>
              <a:rPr lang="en-GB" sz="2000" dirty="0">
                <a:latin typeface="OpenDyslexicAlta" panose="00000500000000000000" pitchFamily="50" charset="0"/>
              </a:rPr>
              <a:t>The purpose of Class Dojo will be for teachers to...</a:t>
            </a:r>
          </a:p>
          <a:p>
            <a:endParaRPr lang="en-GB" sz="2000" dirty="0">
              <a:latin typeface="Livvic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85F0681-29CA-BEB4-E026-955252AC0DFF}"/>
              </a:ext>
            </a:extLst>
          </p:cNvPr>
          <p:cNvGraphicFramePr>
            <a:graphicFrameLocks noGrp="1"/>
          </p:cNvGraphicFramePr>
          <p:nvPr/>
        </p:nvGraphicFramePr>
        <p:xfrm>
          <a:off x="3630102" y="2211639"/>
          <a:ext cx="5254551" cy="2432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8" name="TextBox 97">
            <a:extLst>
              <a:ext uri="{FF2B5EF4-FFF2-40B4-BE49-F238E27FC236}">
                <a16:creationId xmlns:a16="http://schemas.microsoft.com/office/drawing/2014/main" id="{B3E6788F-7B0F-3A5D-C146-5EB68C7F2CE3}"/>
              </a:ext>
            </a:extLst>
          </p:cNvPr>
          <p:cNvSpPr txBox="1"/>
          <p:nvPr/>
        </p:nvSpPr>
        <p:spPr>
          <a:xfrm>
            <a:off x="2522220" y="4303932"/>
            <a:ext cx="8191499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OpenDyslexicAlta" panose="00000500000000000000" pitchFamily="50" charset="0"/>
              </a:rPr>
              <a:t>With the exception on the EYFS classes, Class Dojo will </a:t>
            </a:r>
            <a:r>
              <a:rPr lang="en-GB" sz="2000" b="1" dirty="0">
                <a:latin typeface="OpenDyslexicAlta" panose="00000500000000000000" pitchFamily="50" charset="0"/>
              </a:rPr>
              <a:t>not be a messaging tool</a:t>
            </a:r>
            <a:r>
              <a:rPr lang="en-GB" sz="2000" dirty="0">
                <a:latin typeface="OpenDyslexicAlta" panose="00000500000000000000" pitchFamily="50" charset="0"/>
              </a:rPr>
              <a:t>. It will be a one-way sharing platform.</a:t>
            </a:r>
          </a:p>
          <a:p>
            <a:endParaRPr lang="en-GB" sz="2000" dirty="0">
              <a:latin typeface="OpenDyslexicAlta" panose="00000500000000000000" pitchFamily="50" charset="0"/>
            </a:endParaRPr>
          </a:p>
          <a:p>
            <a:r>
              <a:rPr lang="en-GB" sz="2000" dirty="0">
                <a:latin typeface="OpenDyslexicAlta" panose="00000500000000000000" pitchFamily="50" charset="0"/>
              </a:rPr>
              <a:t>If parents wish to contact the teacher, they should call the office or email </a:t>
            </a:r>
            <a:r>
              <a:rPr lang="en-GB" sz="2000" dirty="0">
                <a:latin typeface="OpenDyslexicAlta" panose="00000500000000000000" pitchFamily="50" charset="0"/>
                <a:hlinkClick r:id="rId7"/>
              </a:rPr>
              <a:t>fremington@thsp.org.uk</a:t>
            </a:r>
            <a:r>
              <a:rPr lang="en-GB" sz="2000" dirty="0">
                <a:latin typeface="OpenDyslexicAlta" panose="00000500000000000000" pitchFamily="50" charset="0"/>
              </a:rPr>
              <a:t>. </a:t>
            </a:r>
          </a:p>
          <a:p>
            <a:r>
              <a:rPr lang="en-GB" sz="2000" dirty="0">
                <a:latin typeface="OpenDyslexicAlta" panose="00000500000000000000" pitchFamily="50" charset="0"/>
              </a:rPr>
              <a:t>Class emails will be up and running shortly – there has been a delay with our IT provider. </a:t>
            </a:r>
          </a:p>
          <a:p>
            <a:endParaRPr lang="en-GB" dirty="0"/>
          </a:p>
        </p:txBody>
      </p:sp>
      <p:pic>
        <p:nvPicPr>
          <p:cNvPr id="112" name="Picture 111" descr="A cartoon character with a bandana&#10;&#10;AI-generated content may be incorrect.">
            <a:extLst>
              <a:ext uri="{FF2B5EF4-FFF2-40B4-BE49-F238E27FC236}">
                <a16:creationId xmlns:a16="http://schemas.microsoft.com/office/drawing/2014/main" id="{A281546A-3626-8CEF-3F1F-ABB98272D7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5873" y="89535"/>
            <a:ext cx="3183255" cy="26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3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382" name="Google Shape;382;p4"/>
          <p:cNvSpPr txBox="1"/>
          <p:nvPr/>
        </p:nvSpPr>
        <p:spPr>
          <a:xfrm>
            <a:off x="232071" y="364434"/>
            <a:ext cx="1101603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dk1"/>
                </a:solidFill>
                <a:latin typeface="OpenDyslexicAlta" panose="00000500000000000000" charset="0"/>
                <a:ea typeface="Libre Franklin"/>
                <a:cs typeface="Libre Franklin"/>
                <a:sym typeface="Libre Franklin"/>
              </a:rPr>
              <a:t>Our PE Days are Wednesday and Thursday</a:t>
            </a:r>
            <a:endParaRPr dirty="0">
              <a:latin typeface="OpenDyslexicAlta" panose="00000500000000000000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Livvic" pitchFamily="2" charset="0"/>
                <a:ea typeface="Libre Franklin"/>
                <a:cs typeface="Libre Franklin"/>
                <a:sym typeface="Libre Franklin"/>
              </a:rPr>
              <a:t>.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6F7647-293D-415D-8629-5CB95995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537" y="1527890"/>
            <a:ext cx="1670549" cy="3129223"/>
          </a:xfrm>
          <a:prstGeom prst="rect">
            <a:avLst/>
          </a:prstGeom>
        </p:spPr>
      </p:pic>
      <p:pic>
        <p:nvPicPr>
          <p:cNvPr id="9" name="Picture 8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925DB246-BF58-4A4A-3D73-2B464D7E9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625" y="2547938"/>
            <a:ext cx="5921315" cy="31279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2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18</a:t>
            </a:r>
            <a:endParaRPr dirty="0"/>
          </a:p>
        </p:txBody>
      </p:sp>
      <p:sp>
        <p:nvSpPr>
          <p:cNvPr id="421" name="Google Shape;421;p12"/>
          <p:cNvSpPr txBox="1">
            <a:spLocks noGrp="1"/>
          </p:cNvSpPr>
          <p:nvPr>
            <p:ph type="title"/>
          </p:nvPr>
        </p:nvSpPr>
        <p:spPr>
          <a:xfrm rot="-420000">
            <a:off x="287850" y="344457"/>
            <a:ext cx="45558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GB" dirty="0">
                <a:latin typeface="Livvic" pitchFamily="2" charset="0"/>
              </a:rPr>
              <a:t>Uniform Expectations</a:t>
            </a:r>
            <a:endParaRPr dirty="0">
              <a:latin typeface="Livvic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A5323D-F5C5-4AFE-A3EC-CB64DB5A41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370" b="27105"/>
          <a:stretch/>
        </p:blipFill>
        <p:spPr>
          <a:xfrm>
            <a:off x="3371637" y="1505339"/>
            <a:ext cx="5353460" cy="50812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A35030-88EB-07D9-F4A1-6490EE6AB341}"/>
              </a:ext>
            </a:extLst>
          </p:cNvPr>
          <p:cNvSpPr/>
          <p:nvPr/>
        </p:nvSpPr>
        <p:spPr>
          <a:xfrm>
            <a:off x="7053120" y="6126644"/>
            <a:ext cx="1434525" cy="468118"/>
          </a:xfrm>
          <a:prstGeom prst="rect">
            <a:avLst/>
          </a:prstGeom>
          <a:solidFill>
            <a:srgbClr val="B4C7E7"/>
          </a:solidFill>
          <a:ln>
            <a:solidFill>
              <a:srgbClr val="B4C7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0CEA64-15E8-DCB6-400F-7E4E1BAEDE96}"/>
              </a:ext>
            </a:extLst>
          </p:cNvPr>
          <p:cNvSpPr/>
          <p:nvPr/>
        </p:nvSpPr>
        <p:spPr>
          <a:xfrm>
            <a:off x="3690241" y="6374557"/>
            <a:ext cx="1656900" cy="220205"/>
          </a:xfrm>
          <a:prstGeom prst="rect">
            <a:avLst/>
          </a:prstGeom>
          <a:solidFill>
            <a:srgbClr val="B4C7E7"/>
          </a:solidFill>
          <a:ln>
            <a:solidFill>
              <a:srgbClr val="B4C7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rgbClr val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31b849-e634-4551-9fd3-efe399b1232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29BCE6645D34F9F189D2B82BA409F" ma:contentTypeVersion="12" ma:contentTypeDescription="Create a new document." ma:contentTypeScope="" ma:versionID="f5a814f7150f2e64ddf19e7a31822a2f">
  <xsd:schema xmlns:xsd="http://www.w3.org/2001/XMLSchema" xmlns:xs="http://www.w3.org/2001/XMLSchema" xmlns:p="http://schemas.microsoft.com/office/2006/metadata/properties" xmlns:ns2="4d31b849-e634-4551-9fd3-efe399b1232d" targetNamespace="http://schemas.microsoft.com/office/2006/metadata/properties" ma:root="true" ma:fieldsID="c48ca84202fcea9f2017c7349f7290fe" ns2:_="">
    <xsd:import namespace="4d31b849-e634-4551-9fd3-efe399b12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1b849-e634-4551-9fd3-efe399b12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cbc46f6-f650-4f3b-a8ba-64b2967a61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EA9690-4916-4BB9-8C3A-1EAAD2AA118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82fe8318-2d39-4d30-b46a-677a5dca6080"/>
    <ds:schemaRef ds:uri="721de954-e68e-4eaf-a3bc-a0d3c3f45bcd"/>
    <ds:schemaRef ds:uri="http://schemas.microsoft.com/office/2006/metadata/properties"/>
    <ds:schemaRef ds:uri="http://purl.org/dc/dcmitype/"/>
    <ds:schemaRef ds:uri="4d31b849-e634-4551-9fd3-efe399b1232d"/>
  </ds:schemaRefs>
</ds:datastoreItem>
</file>

<file path=customXml/itemProps2.xml><?xml version="1.0" encoding="utf-8"?>
<ds:datastoreItem xmlns:ds="http://schemas.openxmlformats.org/officeDocument/2006/customXml" ds:itemID="{2EAD5053-A857-46B0-A88F-0DF2398197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31b849-e634-4551-9fd3-efe399b12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15BED5-2389-4ECE-8E73-D5E1C9C33B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12482</TotalTime>
  <Words>590</Words>
  <Application>Microsoft Office PowerPoint</Application>
  <PresentationFormat>Widescreen</PresentationFormat>
  <Paragraphs>73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Libre Franklin</vt:lpstr>
      <vt:lpstr>OpenDyslexicAlta</vt:lpstr>
      <vt:lpstr>Comic Sans MS</vt:lpstr>
      <vt:lpstr>Arial</vt:lpstr>
      <vt:lpstr>Livvic</vt:lpstr>
      <vt:lpstr>Calibri</vt:lpstr>
      <vt:lpstr>Office Theme</vt:lpstr>
      <vt:lpstr>Meet the Teacher</vt:lpstr>
      <vt:lpstr>PowerPoint Presentation</vt:lpstr>
      <vt:lpstr>PowerPoint Presentation</vt:lpstr>
      <vt:lpstr>Nut Free School</vt:lpstr>
      <vt:lpstr>PowerPoint Presentation</vt:lpstr>
      <vt:lpstr>PowerPoint Presentation</vt:lpstr>
      <vt:lpstr>Communication</vt:lpstr>
      <vt:lpstr>PowerPoint Presentation</vt:lpstr>
      <vt:lpstr>Uniform Expectations</vt:lpstr>
      <vt:lpstr>PowerPoint Presentation</vt:lpstr>
      <vt:lpstr>PowerPoint Presentation</vt:lpstr>
      <vt:lpstr>PowerPoint Presentation</vt:lpstr>
      <vt:lpstr> Behaviour Expectations</vt:lpstr>
      <vt:lpstr> Positive behaviour </vt:lpstr>
      <vt:lpstr>Learning Powers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creator>Suzi Fitzpatrick</dc:creator>
  <cp:lastModifiedBy>Emily Turner</cp:lastModifiedBy>
  <cp:revision>168</cp:revision>
  <dcterms:created xsi:type="dcterms:W3CDTF">2022-09-02T10:57:14Z</dcterms:created>
  <dcterms:modified xsi:type="dcterms:W3CDTF">2025-09-10T11:30:29Z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0x010100E1829BCE6645D34F9F189D2B82BA409F</vt:lpwstr>
  </property>
  <property fmtid="{D5CDD505-2E9C-101B-9397-08002B2CF9AE}" pid="3" name="MediaServiceImageTags">
    <vt:lpwstr/>
  </property>
  <property fmtid="{D5CDD505-2E9C-101B-9397-08002B2CF9AE}" pid="4" name="MSIP_Label_11824e8b-8a28-4353-aa39-eabb8d852018_Enabled">
    <vt:lpwstr>true</vt:lpwstr>
  </property>
  <property fmtid="{D5CDD505-2E9C-101B-9397-08002B2CF9AE}" pid="5" name="MSIP_Label_11824e8b-8a28-4353-aa39-eabb8d852018_SetDate">
    <vt:lpwstr>2025-09-05T07:34:28Z</vt:lpwstr>
  </property>
  <property fmtid="{D5CDD505-2E9C-101B-9397-08002B2CF9AE}" pid="6" name="MSIP_Label_11824e8b-8a28-4353-aa39-eabb8d852018_Method">
    <vt:lpwstr>Standard</vt:lpwstr>
  </property>
  <property fmtid="{D5CDD505-2E9C-101B-9397-08002B2CF9AE}" pid="7" name="MSIP_Label_11824e8b-8a28-4353-aa39-eabb8d852018_Name">
    <vt:lpwstr>defa4170-0d19-0005-0004-bc88714345d2</vt:lpwstr>
  </property>
  <property fmtid="{D5CDD505-2E9C-101B-9397-08002B2CF9AE}" pid="8" name="MSIP_Label_11824e8b-8a28-4353-aa39-eabb8d852018_SiteId">
    <vt:lpwstr>668515dd-a7fb-4178-8c34-b3c52dd93f70</vt:lpwstr>
  </property>
  <property fmtid="{D5CDD505-2E9C-101B-9397-08002B2CF9AE}" pid="9" name="MSIP_Label_11824e8b-8a28-4353-aa39-eabb8d852018_ActionId">
    <vt:lpwstr>bfc6da44-f52a-4c05-90c3-356650681815</vt:lpwstr>
  </property>
  <property fmtid="{D5CDD505-2E9C-101B-9397-08002B2CF9AE}" pid="10" name="MSIP_Label_11824e8b-8a28-4353-aa39-eabb8d852018_ContentBits">
    <vt:lpwstr>0</vt:lpwstr>
  </property>
  <property fmtid="{D5CDD505-2E9C-101B-9397-08002B2CF9AE}" pid="11" name="MSIP_Label_11824e8b-8a28-4353-aa39-eabb8d852018_Tag">
    <vt:lpwstr>10, 3, 0, 1</vt:lpwstr>
  </property>
</Properties>
</file>